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6"/>
  </p:notesMasterIdLst>
  <p:sldIdLst>
    <p:sldId id="256" r:id="rId2"/>
    <p:sldId id="280" r:id="rId3"/>
    <p:sldId id="257" r:id="rId4"/>
    <p:sldId id="258" r:id="rId5"/>
    <p:sldId id="259" r:id="rId6"/>
    <p:sldId id="260" r:id="rId7"/>
    <p:sldId id="261" r:id="rId8"/>
    <p:sldId id="262" r:id="rId9"/>
    <p:sldId id="267" r:id="rId10"/>
    <p:sldId id="264" r:id="rId11"/>
    <p:sldId id="263" r:id="rId12"/>
    <p:sldId id="273" r:id="rId13"/>
    <p:sldId id="265" r:id="rId14"/>
    <p:sldId id="274" r:id="rId15"/>
    <p:sldId id="275" r:id="rId16"/>
    <p:sldId id="266" r:id="rId17"/>
    <p:sldId id="276" r:id="rId18"/>
    <p:sldId id="291" r:id="rId19"/>
    <p:sldId id="283" r:id="rId20"/>
    <p:sldId id="288" r:id="rId21"/>
    <p:sldId id="289" r:id="rId22"/>
    <p:sldId id="269" r:id="rId23"/>
    <p:sldId id="270" r:id="rId24"/>
    <p:sldId id="277" r:id="rId25"/>
    <p:sldId id="268" r:id="rId26"/>
    <p:sldId id="278" r:id="rId27"/>
    <p:sldId id="290" r:id="rId28"/>
    <p:sldId id="287" r:id="rId29"/>
    <p:sldId id="285" r:id="rId30"/>
    <p:sldId id="286" r:id="rId31"/>
    <p:sldId id="279" r:id="rId32"/>
    <p:sldId id="272" r:id="rId33"/>
    <p:sldId id="292" r:id="rId34"/>
    <p:sldId id="2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F388C-5485-8185-5FE4-07FE989F339E}" v="27" dt="2021-08-02T04:05:55.645"/>
    <p1510:client id="{0F82F523-99BA-600C-80A0-FB200487489D}" v="523" dt="2021-08-04T15:54:44.393"/>
    <p1510:client id="{34C0583D-8F72-97F2-436E-A13B44284D4A}" v="9" dt="2021-08-05T08:25:03.572"/>
    <p1510:client id="{389D9AAA-FF2C-5E0E-2FBC-A92B4387A12B}" v="45" dt="2021-08-04T15:40:35.559"/>
    <p1510:client id="{4C7C3BE7-439F-0CF8-A2A5-34486AE750B2}" v="96" dt="2021-08-04T05:34:44.524"/>
    <p1510:client id="{73B64D30-B8D2-9938-F38A-9FF0763EFCC9}" v="2286" dt="2021-08-01T13:07:38.439"/>
    <p1510:client id="{742775E3-20EA-B44F-4D31-8F6B93E7382F}" v="1720" dt="2021-08-05T08:42:55.222"/>
    <p1510:client id="{79FFA77A-96B8-6D0C-3DE3-E6AE6A392F88}" v="1" dt="2021-08-05T08:39:50.852"/>
    <p1510:client id="{7BC9E529-BB67-67E3-47B0-A4A505936654}" v="595" dt="2021-08-04T16:39:08.187"/>
    <p1510:client id="{904079C8-E321-E4DD-982B-5947B3CC8E60}" v="539" dt="2021-08-04T16:59:25.906"/>
    <p1510:client id="{9DE1F290-1FC9-3D9A-50F5-390B266AA758}" v="7" dt="2021-08-04T15:42:32.320"/>
    <p1510:client id="{CBD584E3-FC86-C295-63FA-3124EF008A7E}" v="24" dt="2021-08-05T04:21:13.155"/>
    <p1510:client id="{DF74B9A2-CE7C-FBA1-8E7F-A3C661D7213A}" v="4" dt="2021-08-04T05:37:34.556"/>
    <p1510:client id="{EE2E5368-B6DF-8A73-35FA-431BFB1875B1}" v="58" dt="2021-08-04T13:44:22.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90f37a085c731e11eefbed730517a79c2eb18553ab405a0b358c6ab58c0decb6::" providerId="AD" clId="Web-{4C7C3BE7-439F-0CF8-A2A5-34486AE750B2}"/>
    <pc:docChg chg="addSld delSld modSld">
      <pc:chgData name="Guest User" userId="S::urn:spo:anon#90f37a085c731e11eefbed730517a79c2eb18553ab405a0b358c6ab58c0decb6::" providerId="AD" clId="Web-{4C7C3BE7-439F-0CF8-A2A5-34486AE750B2}" dt="2021-08-04T05:34:44.524" v="84" actId="1076"/>
      <pc:docMkLst>
        <pc:docMk/>
      </pc:docMkLst>
      <pc:sldChg chg="addSp delSp modSp">
        <pc:chgData name="Guest User" userId="S::urn:spo:anon#90f37a085c731e11eefbed730517a79c2eb18553ab405a0b358c6ab58c0decb6::" providerId="AD" clId="Web-{4C7C3BE7-439F-0CF8-A2A5-34486AE750B2}" dt="2021-08-04T05:23:25.789" v="3"/>
        <pc:sldMkLst>
          <pc:docMk/>
          <pc:sldMk cId="1822307057" sldId="266"/>
        </pc:sldMkLst>
        <pc:picChg chg="add del mod">
          <ac:chgData name="Guest User" userId="S::urn:spo:anon#90f37a085c731e11eefbed730517a79c2eb18553ab405a0b358c6ab58c0decb6::" providerId="AD" clId="Web-{4C7C3BE7-439F-0CF8-A2A5-34486AE750B2}" dt="2021-08-04T05:23:25.133" v="2"/>
          <ac:picMkLst>
            <pc:docMk/>
            <pc:sldMk cId="1822307057" sldId="266"/>
            <ac:picMk id="3" creationId="{8A097050-5E20-4FCB-B699-999C1CA45F13}"/>
          </ac:picMkLst>
        </pc:picChg>
        <pc:picChg chg="add del">
          <ac:chgData name="Guest User" userId="S::urn:spo:anon#90f37a085c731e11eefbed730517a79c2eb18553ab405a0b358c6ab58c0decb6::" providerId="AD" clId="Web-{4C7C3BE7-439F-0CF8-A2A5-34486AE750B2}" dt="2021-08-04T05:23:25.789" v="3"/>
          <ac:picMkLst>
            <pc:docMk/>
            <pc:sldMk cId="1822307057" sldId="266"/>
            <ac:picMk id="4" creationId="{9E542DF3-F976-41CC-A115-19F198EAD2E2}"/>
          </ac:picMkLst>
        </pc:picChg>
      </pc:sldChg>
      <pc:sldChg chg="addSp delSp modSp">
        <pc:chgData name="Guest User" userId="S::urn:spo:anon#90f37a085c731e11eefbed730517a79c2eb18553ab405a0b358c6ab58c0decb6::" providerId="AD" clId="Web-{4C7C3BE7-439F-0CF8-A2A5-34486AE750B2}" dt="2021-08-04T05:23:53.836" v="12" actId="1076"/>
        <pc:sldMkLst>
          <pc:docMk/>
          <pc:sldMk cId="2454894008" sldId="268"/>
        </pc:sldMkLst>
        <pc:picChg chg="add mod">
          <ac:chgData name="Guest User" userId="S::urn:spo:anon#90f37a085c731e11eefbed730517a79c2eb18553ab405a0b358c6ab58c0decb6::" providerId="AD" clId="Web-{4C7C3BE7-439F-0CF8-A2A5-34486AE750B2}" dt="2021-08-04T05:23:53.836" v="12" actId="1076"/>
          <ac:picMkLst>
            <pc:docMk/>
            <pc:sldMk cId="2454894008" sldId="268"/>
            <ac:picMk id="2" creationId="{CABF280A-3F14-4427-8FE2-1302D89B2320}"/>
          </ac:picMkLst>
        </pc:picChg>
        <pc:picChg chg="del">
          <ac:chgData name="Guest User" userId="S::urn:spo:anon#90f37a085c731e11eefbed730517a79c2eb18553ab405a0b358c6ab58c0decb6::" providerId="AD" clId="Web-{4C7C3BE7-439F-0CF8-A2A5-34486AE750B2}" dt="2021-08-04T05:23:32.274" v="4"/>
          <ac:picMkLst>
            <pc:docMk/>
            <pc:sldMk cId="2454894008" sldId="268"/>
            <ac:picMk id="3" creationId="{7B61236D-F909-4C7C-8579-23B06041EA46}"/>
          </ac:picMkLst>
        </pc:picChg>
      </pc:sldChg>
      <pc:sldChg chg="addSp delSp modSp del mod setBg">
        <pc:chgData name="Guest User" userId="S::urn:spo:anon#90f37a085c731e11eefbed730517a79c2eb18553ab405a0b358c6ab58c0decb6::" providerId="AD" clId="Web-{4C7C3BE7-439F-0CF8-A2A5-34486AE750B2}" dt="2021-08-04T05:28:37.118" v="34"/>
        <pc:sldMkLst>
          <pc:docMk/>
          <pc:sldMk cId="278058863" sldId="271"/>
        </pc:sldMkLst>
        <pc:spChg chg="mod">
          <ac:chgData name="Guest User" userId="S::urn:spo:anon#90f37a085c731e11eefbed730517a79c2eb18553ab405a0b358c6ab58c0decb6::" providerId="AD" clId="Web-{4C7C3BE7-439F-0CF8-A2A5-34486AE750B2}" dt="2021-08-04T05:28:05.039" v="30"/>
          <ac:spMkLst>
            <pc:docMk/>
            <pc:sldMk cId="278058863" sldId="271"/>
            <ac:spMk id="2" creationId="{7A3718E0-F353-49D4-A2B9-251A3300EF50}"/>
          </ac:spMkLst>
        </pc:spChg>
        <pc:spChg chg="add del">
          <ac:chgData name="Guest User" userId="S::urn:spo:anon#90f37a085c731e11eefbed730517a79c2eb18553ab405a0b358c6ab58c0decb6::" providerId="AD" clId="Web-{4C7C3BE7-439F-0CF8-A2A5-34486AE750B2}" dt="2021-08-04T05:28:05.024" v="29"/>
          <ac:spMkLst>
            <pc:docMk/>
            <pc:sldMk cId="278058863" sldId="271"/>
            <ac:spMk id="9" creationId="{8D06CE56-3881-4ADA-8CEF-D18B02C242A3}"/>
          </ac:spMkLst>
        </pc:spChg>
        <pc:spChg chg="add del">
          <ac:chgData name="Guest User" userId="S::urn:spo:anon#90f37a085c731e11eefbed730517a79c2eb18553ab405a0b358c6ab58c0decb6::" providerId="AD" clId="Web-{4C7C3BE7-439F-0CF8-A2A5-34486AE750B2}" dt="2021-08-04T05:28:05.024" v="29"/>
          <ac:spMkLst>
            <pc:docMk/>
            <pc:sldMk cId="278058863" sldId="271"/>
            <ac:spMk id="10" creationId="{79F3C543-62EC-4433-9C93-A2CD8764E9B4}"/>
          </ac:spMkLst>
        </pc:spChg>
        <pc:spChg chg="add del">
          <ac:chgData name="Guest User" userId="S::urn:spo:anon#90f37a085c731e11eefbed730517a79c2eb18553ab405a0b358c6ab58c0decb6::" providerId="AD" clId="Web-{4C7C3BE7-439F-0CF8-A2A5-34486AE750B2}" dt="2021-08-04T05:28:05.024" v="29"/>
          <ac:spMkLst>
            <pc:docMk/>
            <pc:sldMk cId="278058863" sldId="271"/>
            <ac:spMk id="11" creationId="{D7D12574-25F0-4BB1-AA48-9DE7527AF5F4}"/>
          </ac:spMkLst>
        </pc:spChg>
        <pc:spChg chg="add del">
          <ac:chgData name="Guest User" userId="S::urn:spo:anon#90f37a085c731e11eefbed730517a79c2eb18553ab405a0b358c6ab58c0decb6::" providerId="AD" clId="Web-{4C7C3BE7-439F-0CF8-A2A5-34486AE750B2}" dt="2021-08-04T05:27:59.821" v="27"/>
          <ac:spMkLst>
            <pc:docMk/>
            <pc:sldMk cId="278058863" sldId="271"/>
            <ac:spMk id="12" creationId="{8D06CE56-3881-4ADA-8CEF-D18B02C242A3}"/>
          </ac:spMkLst>
        </pc:spChg>
        <pc:spChg chg="add del">
          <ac:chgData name="Guest User" userId="S::urn:spo:anon#90f37a085c731e11eefbed730517a79c2eb18553ab405a0b358c6ab58c0decb6::" providerId="AD" clId="Web-{4C7C3BE7-439F-0CF8-A2A5-34486AE750B2}" dt="2021-08-04T05:28:05.024" v="29"/>
          <ac:spMkLst>
            <pc:docMk/>
            <pc:sldMk cId="278058863" sldId="271"/>
            <ac:spMk id="13" creationId="{A3473CF9-37EB-43E7-89EF-D2D1C53D1DAC}"/>
          </ac:spMkLst>
        </pc:spChg>
        <pc:spChg chg="add del">
          <ac:chgData name="Guest User" userId="S::urn:spo:anon#90f37a085c731e11eefbed730517a79c2eb18553ab405a0b358c6ab58c0decb6::" providerId="AD" clId="Web-{4C7C3BE7-439F-0CF8-A2A5-34486AE750B2}" dt="2021-08-04T05:27:59.821" v="27"/>
          <ac:spMkLst>
            <pc:docMk/>
            <pc:sldMk cId="278058863" sldId="271"/>
            <ac:spMk id="14" creationId="{79F3C543-62EC-4433-9C93-A2CD8764E9B4}"/>
          </ac:spMkLst>
        </pc:spChg>
        <pc:spChg chg="add del">
          <ac:chgData name="Guest User" userId="S::urn:spo:anon#90f37a085c731e11eefbed730517a79c2eb18553ab405a0b358c6ab58c0decb6::" providerId="AD" clId="Web-{4C7C3BE7-439F-0CF8-A2A5-34486AE750B2}" dt="2021-08-04T05:28:05.024" v="29"/>
          <ac:spMkLst>
            <pc:docMk/>
            <pc:sldMk cId="278058863" sldId="271"/>
            <ac:spMk id="15" creationId="{586B4EF9-43BA-4655-A6FF-1D8E21574C95}"/>
          </ac:spMkLst>
        </pc:spChg>
        <pc:spChg chg="add del">
          <ac:chgData name="Guest User" userId="S::urn:spo:anon#90f37a085c731e11eefbed730517a79c2eb18553ab405a0b358c6ab58c0decb6::" providerId="AD" clId="Web-{4C7C3BE7-439F-0CF8-A2A5-34486AE750B2}" dt="2021-08-04T05:27:59.821" v="27"/>
          <ac:spMkLst>
            <pc:docMk/>
            <pc:sldMk cId="278058863" sldId="271"/>
            <ac:spMk id="16" creationId="{25549E48-55B4-43FA-96F3-A3F777E0F295}"/>
          </ac:spMkLst>
        </pc:spChg>
        <pc:spChg chg="add">
          <ac:chgData name="Guest User" userId="S::urn:spo:anon#90f37a085c731e11eefbed730517a79c2eb18553ab405a0b358c6ab58c0decb6::" providerId="AD" clId="Web-{4C7C3BE7-439F-0CF8-A2A5-34486AE750B2}" dt="2021-08-04T05:28:05.039" v="30"/>
          <ac:spMkLst>
            <pc:docMk/>
            <pc:sldMk cId="278058863" sldId="271"/>
            <ac:spMk id="17" creationId="{8D06CE56-3881-4ADA-8CEF-D18B02C242A3}"/>
          </ac:spMkLst>
        </pc:spChg>
        <pc:spChg chg="add del">
          <ac:chgData name="Guest User" userId="S::urn:spo:anon#90f37a085c731e11eefbed730517a79c2eb18553ab405a0b358c6ab58c0decb6::" providerId="AD" clId="Web-{4C7C3BE7-439F-0CF8-A2A5-34486AE750B2}" dt="2021-08-04T05:27:59.821" v="27"/>
          <ac:spMkLst>
            <pc:docMk/>
            <pc:sldMk cId="278058863" sldId="271"/>
            <ac:spMk id="18" creationId="{0ADDB668-2CA4-4D2B-9C34-3487CA330BA8}"/>
          </ac:spMkLst>
        </pc:spChg>
        <pc:spChg chg="add">
          <ac:chgData name="Guest User" userId="S::urn:spo:anon#90f37a085c731e11eefbed730517a79c2eb18553ab405a0b358c6ab58c0decb6::" providerId="AD" clId="Web-{4C7C3BE7-439F-0CF8-A2A5-34486AE750B2}" dt="2021-08-04T05:28:05.039" v="30"/>
          <ac:spMkLst>
            <pc:docMk/>
            <pc:sldMk cId="278058863" sldId="271"/>
            <ac:spMk id="19" creationId="{79F3C543-62EC-4433-9C93-A2CD8764E9B4}"/>
          </ac:spMkLst>
        </pc:spChg>
        <pc:spChg chg="add del">
          <ac:chgData name="Guest User" userId="S::urn:spo:anon#90f37a085c731e11eefbed730517a79c2eb18553ab405a0b358c6ab58c0decb6::" providerId="AD" clId="Web-{4C7C3BE7-439F-0CF8-A2A5-34486AE750B2}" dt="2021-08-04T05:27:59.821" v="27"/>
          <ac:spMkLst>
            <pc:docMk/>
            <pc:sldMk cId="278058863" sldId="271"/>
            <ac:spMk id="20" creationId="{2568BC19-F052-4108-93E1-6A3D1DEC072F}"/>
          </ac:spMkLst>
        </pc:spChg>
        <pc:spChg chg="add">
          <ac:chgData name="Guest User" userId="S::urn:spo:anon#90f37a085c731e11eefbed730517a79c2eb18553ab405a0b358c6ab58c0decb6::" providerId="AD" clId="Web-{4C7C3BE7-439F-0CF8-A2A5-34486AE750B2}" dt="2021-08-04T05:28:05.039" v="30"/>
          <ac:spMkLst>
            <pc:docMk/>
            <pc:sldMk cId="278058863" sldId="271"/>
            <ac:spMk id="21" creationId="{25549E48-55B4-43FA-96F3-A3F777E0F295}"/>
          </ac:spMkLst>
        </pc:spChg>
        <pc:spChg chg="add del">
          <ac:chgData name="Guest User" userId="S::urn:spo:anon#90f37a085c731e11eefbed730517a79c2eb18553ab405a0b358c6ab58c0decb6::" providerId="AD" clId="Web-{4C7C3BE7-439F-0CF8-A2A5-34486AE750B2}" dt="2021-08-04T05:27:59.821" v="27"/>
          <ac:spMkLst>
            <pc:docMk/>
            <pc:sldMk cId="278058863" sldId="271"/>
            <ac:spMk id="22" creationId="{D5FD337D-4D6B-4C8B-B6F5-121097E09881}"/>
          </ac:spMkLst>
        </pc:spChg>
        <pc:spChg chg="add">
          <ac:chgData name="Guest User" userId="S::urn:spo:anon#90f37a085c731e11eefbed730517a79c2eb18553ab405a0b358c6ab58c0decb6::" providerId="AD" clId="Web-{4C7C3BE7-439F-0CF8-A2A5-34486AE750B2}" dt="2021-08-04T05:28:05.039" v="30"/>
          <ac:spMkLst>
            <pc:docMk/>
            <pc:sldMk cId="278058863" sldId="271"/>
            <ac:spMk id="23" creationId="{0ADDB668-2CA4-4D2B-9C34-3487CA330BA8}"/>
          </ac:spMkLst>
        </pc:spChg>
        <pc:spChg chg="add">
          <ac:chgData name="Guest User" userId="S::urn:spo:anon#90f37a085c731e11eefbed730517a79c2eb18553ab405a0b358c6ab58c0decb6::" providerId="AD" clId="Web-{4C7C3BE7-439F-0CF8-A2A5-34486AE750B2}" dt="2021-08-04T05:28:05.039" v="30"/>
          <ac:spMkLst>
            <pc:docMk/>
            <pc:sldMk cId="278058863" sldId="271"/>
            <ac:spMk id="24" creationId="{2568BC19-F052-4108-93E1-6A3D1DEC072F}"/>
          </ac:spMkLst>
        </pc:spChg>
        <pc:spChg chg="add">
          <ac:chgData name="Guest User" userId="S::urn:spo:anon#90f37a085c731e11eefbed730517a79c2eb18553ab405a0b358c6ab58c0decb6::" providerId="AD" clId="Web-{4C7C3BE7-439F-0CF8-A2A5-34486AE750B2}" dt="2021-08-04T05:28:05.039" v="30"/>
          <ac:spMkLst>
            <pc:docMk/>
            <pc:sldMk cId="278058863" sldId="271"/>
            <ac:spMk id="25" creationId="{D5FD337D-4D6B-4C8B-B6F5-121097E09881}"/>
          </ac:spMkLst>
        </pc:spChg>
        <pc:picChg chg="add del mod">
          <ac:chgData name="Guest User" userId="S::urn:spo:anon#90f37a085c731e11eefbed730517a79c2eb18553ab405a0b358c6ab58c0decb6::" providerId="AD" clId="Web-{4C7C3BE7-439F-0CF8-A2A5-34486AE750B2}" dt="2021-08-04T05:28:30.836" v="31"/>
          <ac:picMkLst>
            <pc:docMk/>
            <pc:sldMk cId="278058863" sldId="271"/>
            <ac:picMk id="3" creationId="{331915D1-8898-41B3-9B9F-0523A4DF9B95}"/>
          </ac:picMkLst>
        </pc:picChg>
        <pc:picChg chg="del">
          <ac:chgData name="Guest User" userId="S::urn:spo:anon#90f37a085c731e11eefbed730517a79c2eb18553ab405a0b358c6ab58c0decb6::" providerId="AD" clId="Web-{4C7C3BE7-439F-0CF8-A2A5-34486AE750B2}" dt="2021-08-04T05:25:16.118" v="13"/>
          <ac:picMkLst>
            <pc:docMk/>
            <pc:sldMk cId="278058863" sldId="271"/>
            <ac:picMk id="4" creationId="{465C21D5-3D7E-4712-A813-9D61E859E8D1}"/>
          </ac:picMkLst>
        </pc:picChg>
        <pc:picChg chg="add del mod">
          <ac:chgData name="Guest User" userId="S::urn:spo:anon#90f37a085c731e11eefbed730517a79c2eb18553ab405a0b358c6ab58c0decb6::" providerId="AD" clId="Web-{4C7C3BE7-439F-0CF8-A2A5-34486AE750B2}" dt="2021-08-04T05:28:31.977" v="32"/>
          <ac:picMkLst>
            <pc:docMk/>
            <pc:sldMk cId="278058863" sldId="271"/>
            <ac:picMk id="5" creationId="{CDCBA768-4619-44C5-844E-B138382E6148}"/>
          </ac:picMkLst>
        </pc:picChg>
        <pc:picChg chg="del">
          <ac:chgData name="Guest User" userId="S::urn:spo:anon#90f37a085c731e11eefbed730517a79c2eb18553ab405a0b358c6ab58c0decb6::" providerId="AD" clId="Web-{4C7C3BE7-439F-0CF8-A2A5-34486AE750B2}" dt="2021-08-04T05:27:02.649" v="19"/>
          <ac:picMkLst>
            <pc:docMk/>
            <pc:sldMk cId="278058863" sldId="271"/>
            <ac:picMk id="6" creationId="{F29E0C35-1167-45BC-BEEB-36060B1466AA}"/>
          </ac:picMkLst>
        </pc:picChg>
        <pc:picChg chg="add del mod">
          <ac:chgData name="Guest User" userId="S::urn:spo:anon#90f37a085c731e11eefbed730517a79c2eb18553ab405a0b358c6ab58c0decb6::" providerId="AD" clId="Web-{4C7C3BE7-439F-0CF8-A2A5-34486AE750B2}" dt="2021-08-04T05:28:32.883" v="33"/>
          <ac:picMkLst>
            <pc:docMk/>
            <pc:sldMk cId="278058863" sldId="271"/>
            <ac:picMk id="7" creationId="{2A58D6A1-C8D7-4B20-8FDA-D884F0F6BBF5}"/>
          </ac:picMkLst>
        </pc:picChg>
      </pc:sldChg>
      <pc:sldChg chg="addSp modSp">
        <pc:chgData name="Guest User" userId="S::urn:spo:anon#90f37a085c731e11eefbed730517a79c2eb18553ab405a0b358c6ab58c0decb6::" providerId="AD" clId="Web-{4C7C3BE7-439F-0CF8-A2A5-34486AE750B2}" dt="2021-08-04T05:34:44.524" v="84" actId="1076"/>
        <pc:sldMkLst>
          <pc:docMk/>
          <pc:sldMk cId="3113782631" sldId="272"/>
        </pc:sldMkLst>
        <pc:picChg chg="add mod">
          <ac:chgData name="Guest User" userId="S::urn:spo:anon#90f37a085c731e11eefbed730517a79c2eb18553ab405a0b358c6ab58c0decb6::" providerId="AD" clId="Web-{4C7C3BE7-439F-0CF8-A2A5-34486AE750B2}" dt="2021-08-04T05:34:44.524" v="84" actId="1076"/>
          <ac:picMkLst>
            <pc:docMk/>
            <pc:sldMk cId="3113782631" sldId="272"/>
            <ac:picMk id="2" creationId="{61FA0E0A-FA5F-41C1-BC04-9D2F175C4132}"/>
          </ac:picMkLst>
        </pc:picChg>
      </pc:sldChg>
      <pc:sldChg chg="addSp delSp modSp new mod setBg">
        <pc:chgData name="Guest User" userId="S::urn:spo:anon#90f37a085c731e11eefbed730517a79c2eb18553ab405a0b358c6ab58c0decb6::" providerId="AD" clId="Web-{4C7C3BE7-439F-0CF8-A2A5-34486AE750B2}" dt="2021-08-04T05:34:24.758" v="78" actId="14100"/>
        <pc:sldMkLst>
          <pc:docMk/>
          <pc:sldMk cId="2854627600" sldId="279"/>
        </pc:sldMkLst>
        <pc:spChg chg="add mod">
          <ac:chgData name="Guest User" userId="S::urn:spo:anon#90f37a085c731e11eefbed730517a79c2eb18553ab405a0b358c6ab58c0decb6::" providerId="AD" clId="Web-{4C7C3BE7-439F-0CF8-A2A5-34486AE750B2}" dt="2021-08-04T05:34:10.665" v="72" actId="1076"/>
          <ac:spMkLst>
            <pc:docMk/>
            <pc:sldMk cId="2854627600" sldId="279"/>
            <ac:spMk id="5" creationId="{D8585466-12AF-4B14-ACBC-88B4AC207CC1}"/>
          </ac:spMkLst>
        </pc:spChg>
        <pc:spChg chg="add del">
          <ac:chgData name="Guest User" userId="S::urn:spo:anon#90f37a085c731e11eefbed730517a79c2eb18553ab405a0b358c6ab58c0decb6::" providerId="AD" clId="Web-{4C7C3BE7-439F-0CF8-A2A5-34486AE750B2}" dt="2021-08-04T05:33:03.024" v="50"/>
          <ac:spMkLst>
            <pc:docMk/>
            <pc:sldMk cId="2854627600" sldId="279"/>
            <ac:spMk id="6" creationId="{799448F2-0E5B-42DA-B2D1-11A14E947BD4}"/>
          </ac:spMkLst>
        </pc:spChg>
        <pc:spChg chg="add del">
          <ac:chgData name="Guest User" userId="S::urn:spo:anon#90f37a085c731e11eefbed730517a79c2eb18553ab405a0b358c6ab58c0decb6::" providerId="AD" clId="Web-{4C7C3BE7-439F-0CF8-A2A5-34486AE750B2}" dt="2021-08-04T05:33:03.024" v="50"/>
          <ac:spMkLst>
            <pc:docMk/>
            <pc:sldMk cId="2854627600" sldId="279"/>
            <ac:spMk id="7" creationId="{4E8A7552-20E1-4F34-ADAB-C1DB6634D47E}"/>
          </ac:spMkLst>
        </pc:spChg>
        <pc:picChg chg="add mod ord">
          <ac:chgData name="Guest User" userId="S::urn:spo:anon#90f37a085c731e11eefbed730517a79c2eb18553ab405a0b358c6ab58c0decb6::" providerId="AD" clId="Web-{4C7C3BE7-439F-0CF8-A2A5-34486AE750B2}" dt="2021-08-04T05:34:15.977" v="75" actId="1076"/>
          <ac:picMkLst>
            <pc:docMk/>
            <pc:sldMk cId="2854627600" sldId="279"/>
            <ac:picMk id="2" creationId="{A1D36CF3-CBAC-49A3-B519-84C5EDF9A9FD}"/>
          </ac:picMkLst>
        </pc:picChg>
        <pc:picChg chg="add mod ord">
          <ac:chgData name="Guest User" userId="S::urn:spo:anon#90f37a085c731e11eefbed730517a79c2eb18553ab405a0b358c6ab58c0decb6::" providerId="AD" clId="Web-{4C7C3BE7-439F-0CF8-A2A5-34486AE750B2}" dt="2021-08-04T05:34:24.758" v="78" actId="14100"/>
          <ac:picMkLst>
            <pc:docMk/>
            <pc:sldMk cId="2854627600" sldId="279"/>
            <ac:picMk id="3" creationId="{DAF0E7F6-2CE3-491C-9B77-0BA67E21D537}"/>
          </ac:picMkLst>
        </pc:picChg>
        <pc:picChg chg="add del mod">
          <ac:chgData name="Guest User" userId="S::urn:spo:anon#90f37a085c731e11eefbed730517a79c2eb18553ab405a0b358c6ab58c0decb6::" providerId="AD" clId="Web-{4C7C3BE7-439F-0CF8-A2A5-34486AE750B2}" dt="2021-08-04T05:33:07.477" v="52"/>
          <ac:picMkLst>
            <pc:docMk/>
            <pc:sldMk cId="2854627600" sldId="279"/>
            <ac:picMk id="4" creationId="{195AA3D7-9986-4619-9E2F-C7ADE1852DC1}"/>
          </ac:picMkLst>
        </pc:picChg>
        <pc:cxnChg chg="add del">
          <ac:chgData name="Guest User" userId="S::urn:spo:anon#90f37a085c731e11eefbed730517a79c2eb18553ab405a0b358c6ab58c0decb6::" providerId="AD" clId="Web-{4C7C3BE7-439F-0CF8-A2A5-34486AE750B2}" dt="2021-08-04T05:32:47.836" v="46"/>
          <ac:cxnSpMkLst>
            <pc:docMk/>
            <pc:sldMk cId="2854627600" sldId="279"/>
            <ac:cxnSpMk id="9" creationId="{DCD67800-37AC-4E14-89B0-F79DCB3FB86D}"/>
          </ac:cxnSpMkLst>
        </pc:cxnChg>
        <pc:cxnChg chg="add del">
          <ac:chgData name="Guest User" userId="S::urn:spo:anon#90f37a085c731e11eefbed730517a79c2eb18553ab405a0b358c6ab58c0decb6::" providerId="AD" clId="Web-{4C7C3BE7-439F-0CF8-A2A5-34486AE750B2}" dt="2021-08-04T05:32:47.836" v="46"/>
          <ac:cxnSpMkLst>
            <pc:docMk/>
            <pc:sldMk cId="2854627600" sldId="279"/>
            <ac:cxnSpMk id="11" creationId="{20F1788F-A5AE-4188-8274-F7F2E3833ECD}"/>
          </ac:cxnSpMkLst>
        </pc:cxnChg>
      </pc:sldChg>
    </pc:docChg>
  </pc:docChgLst>
  <pc:docChgLst>
    <pc:chgData name="Guest User" userId="S::urn:spo:anon#90f37a085c731e11eefbed730517a79c2eb18553ab405a0b358c6ab58c0decb6::" providerId="AD" clId="Web-{9DE1F290-1FC9-3D9A-50F5-390B266AA758}"/>
    <pc:docChg chg="modSld">
      <pc:chgData name="Guest User" userId="S::urn:spo:anon#90f37a085c731e11eefbed730517a79c2eb18553ab405a0b358c6ab58c0decb6::" providerId="AD" clId="Web-{9DE1F290-1FC9-3D9A-50F5-390B266AA758}" dt="2021-08-04T15:42:32.320" v="5" actId="1076"/>
      <pc:docMkLst>
        <pc:docMk/>
      </pc:docMkLst>
      <pc:sldChg chg="addSp delSp modSp">
        <pc:chgData name="Guest User" userId="S::urn:spo:anon#90f37a085c731e11eefbed730517a79c2eb18553ab405a0b358c6ab58c0decb6::" providerId="AD" clId="Web-{9DE1F290-1FC9-3D9A-50F5-390B266AA758}" dt="2021-08-04T15:42:32.320" v="5" actId="1076"/>
        <pc:sldMkLst>
          <pc:docMk/>
          <pc:sldMk cId="3847991898" sldId="282"/>
        </pc:sldMkLst>
        <pc:graphicFrameChg chg="add del mod">
          <ac:chgData name="Guest User" userId="S::urn:spo:anon#90f37a085c731e11eefbed730517a79c2eb18553ab405a0b358c6ab58c0decb6::" providerId="AD" clId="Web-{9DE1F290-1FC9-3D9A-50F5-390B266AA758}" dt="2021-08-04T15:41:28.238" v="1"/>
          <ac:graphicFrameMkLst>
            <pc:docMk/>
            <pc:sldMk cId="3847991898" sldId="282"/>
            <ac:graphicFrameMk id="3" creationId="{5FD959CD-5C55-4F36-9CAF-7047E4AE8B61}"/>
          </ac:graphicFrameMkLst>
        </pc:graphicFrameChg>
        <pc:picChg chg="add mod">
          <ac:chgData name="Guest User" userId="S::urn:spo:anon#90f37a085c731e11eefbed730517a79c2eb18553ab405a0b358c6ab58c0decb6::" providerId="AD" clId="Web-{9DE1F290-1FC9-3D9A-50F5-390B266AA758}" dt="2021-08-04T15:42:32.320" v="5" actId="1076"/>
          <ac:picMkLst>
            <pc:docMk/>
            <pc:sldMk cId="3847991898" sldId="282"/>
            <ac:picMk id="4" creationId="{2DCDF4DB-D917-4EB3-80C2-B16370383477}"/>
          </ac:picMkLst>
        </pc:picChg>
      </pc:sldChg>
    </pc:docChg>
  </pc:docChgLst>
  <pc:docChgLst>
    <pc:chgData name="SRIKAKOLAPU VENKATA SAI DHANUSH - [CB.EN.U4AIE20068]" userId="S::cb.en.u4aie20068@cb.students.amrita.edu::42585a09-3d63-4163-afd8-0a4689e1ac07" providerId="AD" clId="Web-{7BC9E529-BB67-67E3-47B0-A4A505936654}"/>
    <pc:docChg chg="addSld modSld sldOrd">
      <pc:chgData name="SRIKAKOLAPU VENKATA SAI DHANUSH - [CB.EN.U4AIE20068]" userId="S::cb.en.u4aie20068@cb.students.amrita.edu::42585a09-3d63-4163-afd8-0a4689e1ac07" providerId="AD" clId="Web-{7BC9E529-BB67-67E3-47B0-A4A505936654}" dt="2021-08-04T16:39:08.187" v="349"/>
      <pc:docMkLst>
        <pc:docMk/>
      </pc:docMkLst>
      <pc:sldChg chg="ord">
        <pc:chgData name="SRIKAKOLAPU VENKATA SAI DHANUSH - [CB.EN.U4AIE20068]" userId="S::cb.en.u4aie20068@cb.students.amrita.edu::42585a09-3d63-4163-afd8-0a4689e1ac07" providerId="AD" clId="Web-{7BC9E529-BB67-67E3-47B0-A4A505936654}" dt="2021-08-04T16:15:09.298" v="15"/>
        <pc:sldMkLst>
          <pc:docMk/>
          <pc:sldMk cId="120704316" sldId="276"/>
        </pc:sldMkLst>
      </pc:sldChg>
      <pc:sldChg chg="addSp delSp modSp ord">
        <pc:chgData name="SRIKAKOLAPU VENKATA SAI DHANUSH - [CB.EN.U4AIE20068]" userId="S::cb.en.u4aie20068@cb.students.amrita.edu::42585a09-3d63-4163-afd8-0a4689e1ac07" providerId="AD" clId="Web-{7BC9E529-BB67-67E3-47B0-A4A505936654}" dt="2021-08-04T16:39:08.187" v="349"/>
        <pc:sldMkLst>
          <pc:docMk/>
          <pc:sldMk cId="4169008617" sldId="284"/>
        </pc:sldMkLst>
        <pc:spChg chg="del">
          <ac:chgData name="SRIKAKOLAPU VENKATA SAI DHANUSH - [CB.EN.U4AIE20068]" userId="S::cb.en.u4aie20068@cb.students.amrita.edu::42585a09-3d63-4163-afd8-0a4689e1ac07" providerId="AD" clId="Web-{7BC9E529-BB67-67E3-47B0-A4A505936654}" dt="2021-08-04T16:37:59.153" v="337"/>
          <ac:spMkLst>
            <pc:docMk/>
            <pc:sldMk cId="4169008617" sldId="284"/>
            <ac:spMk id="5" creationId="{96F8ADF8-CDFC-4FBA-9D78-030CB04172AA}"/>
          </ac:spMkLst>
        </pc:spChg>
        <pc:spChg chg="add mod">
          <ac:chgData name="SRIKAKOLAPU VENKATA SAI DHANUSH - [CB.EN.U4AIE20068]" userId="S::cb.en.u4aie20068@cb.students.amrita.edu::42585a09-3d63-4163-afd8-0a4689e1ac07" providerId="AD" clId="Web-{7BC9E529-BB67-67E3-47B0-A4A505936654}" dt="2021-08-04T16:38:44.795" v="346" actId="1076"/>
          <ac:spMkLst>
            <pc:docMk/>
            <pc:sldMk cId="4169008617" sldId="284"/>
            <ac:spMk id="7" creationId="{0A71BA5D-693A-421F-BE2D-BACE2EDC6CE2}"/>
          </ac:spMkLst>
        </pc:spChg>
        <pc:spChg chg="add del">
          <ac:chgData name="SRIKAKOLAPU VENKATA SAI DHANUSH - [CB.EN.U4AIE20068]" userId="S::cb.en.u4aie20068@cb.students.amrita.edu::42585a09-3d63-4163-afd8-0a4689e1ac07" providerId="AD" clId="Web-{7BC9E529-BB67-67E3-47B0-A4A505936654}" dt="2021-08-04T16:39:08.187" v="349"/>
          <ac:spMkLst>
            <pc:docMk/>
            <pc:sldMk cId="4169008617" sldId="284"/>
            <ac:spMk id="9" creationId="{4770004D-86E1-43F3-A683-4A05B76F8873}"/>
          </ac:spMkLst>
        </pc:spChg>
        <pc:picChg chg="mod">
          <ac:chgData name="SRIKAKOLAPU VENKATA SAI DHANUSH - [CB.EN.U4AIE20068]" userId="S::cb.en.u4aie20068@cb.students.amrita.edu::42585a09-3d63-4163-afd8-0a4689e1ac07" providerId="AD" clId="Web-{7BC9E529-BB67-67E3-47B0-A4A505936654}" dt="2021-08-04T16:13:17.044" v="5" actId="1076"/>
          <ac:picMkLst>
            <pc:docMk/>
            <pc:sldMk cId="4169008617" sldId="284"/>
            <ac:picMk id="2" creationId="{739D433A-D66D-4D6F-A282-6F4C28CA28F3}"/>
          </ac:picMkLst>
        </pc:picChg>
        <pc:picChg chg="mod">
          <ac:chgData name="SRIKAKOLAPU VENKATA SAI DHANUSH - [CB.EN.U4AIE20068]" userId="S::cb.en.u4aie20068@cb.students.amrita.edu::42585a09-3d63-4163-afd8-0a4689e1ac07" providerId="AD" clId="Web-{7BC9E529-BB67-67E3-47B0-A4A505936654}" dt="2021-08-04T16:13:21.184" v="6" actId="14100"/>
          <ac:picMkLst>
            <pc:docMk/>
            <pc:sldMk cId="4169008617" sldId="284"/>
            <ac:picMk id="3" creationId="{8D8F3966-981E-4B7C-AC91-06C200A79CE8}"/>
          </ac:picMkLst>
        </pc:picChg>
        <pc:picChg chg="add mod">
          <ac:chgData name="SRIKAKOLAPU VENKATA SAI DHANUSH - [CB.EN.U4AIE20068]" userId="S::cb.en.u4aie20068@cb.students.amrita.edu::42585a09-3d63-4163-afd8-0a4689e1ac07" providerId="AD" clId="Web-{7BC9E529-BB67-67E3-47B0-A4A505936654}" dt="2021-08-04T16:13:55.826" v="14" actId="1076"/>
          <ac:picMkLst>
            <pc:docMk/>
            <pc:sldMk cId="4169008617" sldId="284"/>
            <ac:picMk id="4" creationId="{C3823027-8AAC-454C-9103-0AA9567F6875}"/>
          </ac:picMkLst>
        </pc:picChg>
      </pc:sldChg>
      <pc:sldChg chg="addSp delSp modSp add ord replId">
        <pc:chgData name="SRIKAKOLAPU VENKATA SAI DHANUSH - [CB.EN.U4AIE20068]" userId="S::cb.en.u4aie20068@cb.students.amrita.edu::42585a09-3d63-4163-afd8-0a4689e1ac07" providerId="AD" clId="Web-{7BC9E529-BB67-67E3-47B0-A4A505936654}" dt="2021-08-04T16:30:26.087" v="270" actId="1076"/>
        <pc:sldMkLst>
          <pc:docMk/>
          <pc:sldMk cId="4253854593" sldId="285"/>
        </pc:sldMkLst>
        <pc:spChg chg="add mod">
          <ac:chgData name="SRIKAKOLAPU VENKATA SAI DHANUSH - [CB.EN.U4AIE20068]" userId="S::cb.en.u4aie20068@cb.students.amrita.edu::42585a09-3d63-4163-afd8-0a4689e1ac07" providerId="AD" clId="Web-{7BC9E529-BB67-67E3-47B0-A4A505936654}" dt="2021-08-04T16:30:26.087" v="270" actId="1076"/>
          <ac:spMkLst>
            <pc:docMk/>
            <pc:sldMk cId="4253854593" sldId="285"/>
            <ac:spMk id="3" creationId="{B219F91F-16F1-454C-916F-08A9213B7B5C}"/>
          </ac:spMkLst>
        </pc:spChg>
        <pc:spChg chg="mod">
          <ac:chgData name="SRIKAKOLAPU VENKATA SAI DHANUSH - [CB.EN.U4AIE20068]" userId="S::cb.en.u4aie20068@cb.students.amrita.edu::42585a09-3d63-4163-afd8-0a4689e1ac07" providerId="AD" clId="Web-{7BC9E529-BB67-67E3-47B0-A4A505936654}" dt="2021-08-04T16:20:18.452" v="152" actId="20577"/>
          <ac:spMkLst>
            <pc:docMk/>
            <pc:sldMk cId="4253854593" sldId="285"/>
            <ac:spMk id="4" creationId="{02BA0F95-0058-4295-9C10-640DA2D8C608}"/>
          </ac:spMkLst>
        </pc:spChg>
        <pc:picChg chg="del">
          <ac:chgData name="SRIKAKOLAPU VENKATA SAI DHANUSH - [CB.EN.U4AIE20068]" userId="S::cb.en.u4aie20068@cb.students.amrita.edu::42585a09-3d63-4163-afd8-0a4689e1ac07" providerId="AD" clId="Web-{7BC9E529-BB67-67E3-47B0-A4A505936654}" dt="2021-08-04T16:15:52.847" v="19"/>
          <ac:picMkLst>
            <pc:docMk/>
            <pc:sldMk cId="4253854593" sldId="285"/>
            <ac:picMk id="2" creationId="{1971EE4D-B767-4E68-B83F-92FDD0A1E742}"/>
          </ac:picMkLst>
        </pc:picChg>
        <pc:picChg chg="add del mod">
          <ac:chgData name="SRIKAKOLAPU VENKATA SAI DHANUSH - [CB.EN.U4AIE20068]" userId="S::cb.en.u4aie20068@cb.students.amrita.edu::42585a09-3d63-4163-afd8-0a4689e1ac07" providerId="AD" clId="Web-{7BC9E529-BB67-67E3-47B0-A4A505936654}" dt="2021-08-04T16:22:12.144" v="158"/>
          <ac:picMkLst>
            <pc:docMk/>
            <pc:sldMk cId="4253854593" sldId="285"/>
            <ac:picMk id="6" creationId="{8A12EAFB-7CE1-46D2-80F1-B9EC88278124}"/>
          </ac:picMkLst>
        </pc:picChg>
        <pc:picChg chg="add mod">
          <ac:chgData name="SRIKAKOLAPU VENKATA SAI DHANUSH - [CB.EN.U4AIE20068]" userId="S::cb.en.u4aie20068@cb.students.amrita.edu::42585a09-3d63-4163-afd8-0a4689e1ac07" providerId="AD" clId="Web-{7BC9E529-BB67-67E3-47B0-A4A505936654}" dt="2021-08-04T16:30:23.805" v="269" actId="1076"/>
          <ac:picMkLst>
            <pc:docMk/>
            <pc:sldMk cId="4253854593" sldId="285"/>
            <ac:picMk id="7" creationId="{2E3DED61-DFBD-4322-BA28-6679E87D69FA}"/>
          </ac:picMkLst>
        </pc:picChg>
      </pc:sldChg>
      <pc:sldChg chg="addSp delSp modSp add replId">
        <pc:chgData name="SRIKAKOLAPU VENKATA SAI DHANUSH - [CB.EN.U4AIE20068]" userId="S::cb.en.u4aie20068@cb.students.amrita.edu::42585a09-3d63-4163-afd8-0a4689e1ac07" providerId="AD" clId="Web-{7BC9E529-BB67-67E3-47B0-A4A505936654}" dt="2021-08-04T16:30:39.197" v="273" actId="1076"/>
        <pc:sldMkLst>
          <pc:docMk/>
          <pc:sldMk cId="3610119102" sldId="286"/>
        </pc:sldMkLst>
        <pc:spChg chg="mod">
          <ac:chgData name="SRIKAKOLAPU VENKATA SAI DHANUSH - [CB.EN.U4AIE20068]" userId="S::cb.en.u4aie20068@cb.students.amrita.edu::42585a09-3d63-4163-afd8-0a4689e1ac07" providerId="AD" clId="Web-{7BC9E529-BB67-67E3-47B0-A4A505936654}" dt="2021-08-04T16:30:39.197" v="273" actId="1076"/>
          <ac:spMkLst>
            <pc:docMk/>
            <pc:sldMk cId="3610119102" sldId="286"/>
            <ac:spMk id="3" creationId="{B219F91F-16F1-454C-916F-08A9213B7B5C}"/>
          </ac:spMkLst>
        </pc:spChg>
        <pc:spChg chg="mod">
          <ac:chgData name="SRIKAKOLAPU VENKATA SAI DHANUSH - [CB.EN.U4AIE20068]" userId="S::cb.en.u4aie20068@cb.students.amrita.edu::42585a09-3d63-4163-afd8-0a4689e1ac07" providerId="AD" clId="Web-{7BC9E529-BB67-67E3-47B0-A4A505936654}" dt="2021-08-04T16:29:06.833" v="263" actId="1076"/>
          <ac:spMkLst>
            <pc:docMk/>
            <pc:sldMk cId="3610119102" sldId="286"/>
            <ac:spMk id="4" creationId="{02BA0F95-0058-4295-9C10-640DA2D8C608}"/>
          </ac:spMkLst>
        </pc:spChg>
        <pc:picChg chg="add mod">
          <ac:chgData name="SRIKAKOLAPU VENKATA SAI DHANUSH - [CB.EN.U4AIE20068]" userId="S::cb.en.u4aie20068@cb.students.amrita.edu::42585a09-3d63-4163-afd8-0a4689e1ac07" providerId="AD" clId="Web-{7BC9E529-BB67-67E3-47B0-A4A505936654}" dt="2021-08-04T16:30:35.056" v="272" actId="1076"/>
          <ac:picMkLst>
            <pc:docMk/>
            <pc:sldMk cId="3610119102" sldId="286"/>
            <ac:picMk id="2" creationId="{0C51CEA2-4F8D-4287-9803-49E69A82C680}"/>
          </ac:picMkLst>
        </pc:picChg>
        <pc:picChg chg="del">
          <ac:chgData name="SRIKAKOLAPU VENKATA SAI DHANUSH - [CB.EN.U4AIE20068]" userId="S::cb.en.u4aie20068@cb.students.amrita.edu::42585a09-3d63-4163-afd8-0a4689e1ac07" providerId="AD" clId="Web-{7BC9E529-BB67-67E3-47B0-A4A505936654}" dt="2021-08-04T16:23:06.334" v="163"/>
          <ac:picMkLst>
            <pc:docMk/>
            <pc:sldMk cId="3610119102" sldId="286"/>
            <ac:picMk id="7" creationId="{2E3DED61-DFBD-4322-BA28-6679E87D69FA}"/>
          </ac:picMkLst>
        </pc:picChg>
      </pc:sldChg>
      <pc:sldChg chg="addSp delSp modSp add ord replId">
        <pc:chgData name="SRIKAKOLAPU VENKATA SAI DHANUSH - [CB.EN.U4AIE20068]" userId="S::cb.en.u4aie20068@cb.students.amrita.edu::42585a09-3d63-4163-afd8-0a4689e1ac07" providerId="AD" clId="Web-{7BC9E529-BB67-67E3-47B0-A4A505936654}" dt="2021-08-04T16:30:12.024" v="267" actId="1076"/>
        <pc:sldMkLst>
          <pc:docMk/>
          <pc:sldMk cId="228829161" sldId="287"/>
        </pc:sldMkLst>
        <pc:spChg chg="mod">
          <ac:chgData name="SRIKAKOLAPU VENKATA SAI DHANUSH - [CB.EN.U4AIE20068]" userId="S::cb.en.u4aie20068@cb.students.amrita.edu::42585a09-3d63-4163-afd8-0a4689e1ac07" providerId="AD" clId="Web-{7BC9E529-BB67-67E3-47B0-A4A505936654}" dt="2021-08-04T16:30:12.024" v="267" actId="1076"/>
          <ac:spMkLst>
            <pc:docMk/>
            <pc:sldMk cId="228829161" sldId="287"/>
            <ac:spMk id="3" creationId="{B219F91F-16F1-454C-916F-08A9213B7B5C}"/>
          </ac:spMkLst>
        </pc:spChg>
        <pc:spChg chg="mod">
          <ac:chgData name="SRIKAKOLAPU VENKATA SAI DHANUSH - [CB.EN.U4AIE20068]" userId="S::cb.en.u4aie20068@cb.students.amrita.edu::42585a09-3d63-4163-afd8-0a4689e1ac07" providerId="AD" clId="Web-{7BC9E529-BB67-67E3-47B0-A4A505936654}" dt="2021-08-04T16:24:47.229" v="185" actId="20577"/>
          <ac:spMkLst>
            <pc:docMk/>
            <pc:sldMk cId="228829161" sldId="287"/>
            <ac:spMk id="4" creationId="{02BA0F95-0058-4295-9C10-640DA2D8C608}"/>
          </ac:spMkLst>
        </pc:spChg>
        <pc:picChg chg="del">
          <ac:chgData name="SRIKAKOLAPU VENKATA SAI DHANUSH - [CB.EN.U4AIE20068]" userId="S::cb.en.u4aie20068@cb.students.amrita.edu::42585a09-3d63-4163-afd8-0a4689e1ac07" providerId="AD" clId="Web-{7BC9E529-BB67-67E3-47B0-A4A505936654}" dt="2021-08-04T16:24:50.870" v="186"/>
          <ac:picMkLst>
            <pc:docMk/>
            <pc:sldMk cId="228829161" sldId="287"/>
            <ac:picMk id="2" creationId="{0C51CEA2-4F8D-4287-9803-49E69A82C680}"/>
          </ac:picMkLst>
        </pc:picChg>
        <pc:picChg chg="add mod">
          <ac:chgData name="SRIKAKOLAPU VENKATA SAI DHANUSH - [CB.EN.U4AIE20068]" userId="S::cb.en.u4aie20068@cb.students.amrita.edu::42585a09-3d63-4163-afd8-0a4689e1ac07" providerId="AD" clId="Web-{7BC9E529-BB67-67E3-47B0-A4A505936654}" dt="2021-08-04T16:30:08.289" v="266" actId="1076"/>
          <ac:picMkLst>
            <pc:docMk/>
            <pc:sldMk cId="228829161" sldId="287"/>
            <ac:picMk id="5" creationId="{AA8A0B52-623B-472D-9D1A-E78B1BF93198}"/>
          </ac:picMkLst>
        </pc:picChg>
      </pc:sldChg>
      <pc:sldChg chg="addSp delSp modSp add ord replId">
        <pc:chgData name="SRIKAKOLAPU VENKATA SAI DHANUSH - [CB.EN.U4AIE20068]" userId="S::cb.en.u4aie20068@cb.students.amrita.edu::42585a09-3d63-4163-afd8-0a4689e1ac07" providerId="AD" clId="Web-{7BC9E529-BB67-67E3-47B0-A4A505936654}" dt="2021-08-04T16:34:32.425" v="310" actId="1076"/>
        <pc:sldMkLst>
          <pc:docMk/>
          <pc:sldMk cId="2128747979" sldId="288"/>
        </pc:sldMkLst>
        <pc:spChg chg="del">
          <ac:chgData name="SRIKAKOLAPU VENKATA SAI DHANUSH - [CB.EN.U4AIE20068]" userId="S::cb.en.u4aie20068@cb.students.amrita.edu::42585a09-3d63-4163-afd8-0a4689e1ac07" providerId="AD" clId="Web-{7BC9E529-BB67-67E3-47B0-A4A505936654}" dt="2021-08-04T16:31:58.419" v="303"/>
          <ac:spMkLst>
            <pc:docMk/>
            <pc:sldMk cId="2128747979" sldId="288"/>
            <ac:spMk id="3" creationId="{B219F91F-16F1-454C-916F-08A9213B7B5C}"/>
          </ac:spMkLst>
        </pc:spChg>
        <pc:spChg chg="mod">
          <ac:chgData name="SRIKAKOLAPU VENKATA SAI DHANUSH - [CB.EN.U4AIE20068]" userId="S::cb.en.u4aie20068@cb.students.amrita.edu::42585a09-3d63-4163-afd8-0a4689e1ac07" providerId="AD" clId="Web-{7BC9E529-BB67-67E3-47B0-A4A505936654}" dt="2021-08-04T16:32:02.216" v="304" actId="1076"/>
          <ac:spMkLst>
            <pc:docMk/>
            <pc:sldMk cId="2128747979" sldId="288"/>
            <ac:spMk id="4" creationId="{02BA0F95-0058-4295-9C10-640DA2D8C608}"/>
          </ac:spMkLst>
        </pc:spChg>
        <pc:picChg chg="del">
          <ac:chgData name="SRIKAKOLAPU VENKATA SAI DHANUSH - [CB.EN.U4AIE20068]" userId="S::cb.en.u4aie20068@cb.students.amrita.edu::42585a09-3d63-4163-afd8-0a4689e1ac07" providerId="AD" clId="Web-{7BC9E529-BB67-67E3-47B0-A4A505936654}" dt="2021-08-04T16:31:51.512" v="300"/>
          <ac:picMkLst>
            <pc:docMk/>
            <pc:sldMk cId="2128747979" sldId="288"/>
            <ac:picMk id="2" creationId="{0C51CEA2-4F8D-4287-9803-49E69A82C680}"/>
          </ac:picMkLst>
        </pc:picChg>
        <pc:picChg chg="add mod">
          <ac:chgData name="SRIKAKOLAPU VENKATA SAI DHANUSH - [CB.EN.U4AIE20068]" userId="S::cb.en.u4aie20068@cb.students.amrita.edu::42585a09-3d63-4163-afd8-0a4689e1ac07" providerId="AD" clId="Web-{7BC9E529-BB67-67E3-47B0-A4A505936654}" dt="2021-08-04T16:34:32.425" v="310" actId="1076"/>
          <ac:picMkLst>
            <pc:docMk/>
            <pc:sldMk cId="2128747979" sldId="288"/>
            <ac:picMk id="5" creationId="{C3523562-29B5-4CD7-99DF-AB0A16D15509}"/>
          </ac:picMkLst>
        </pc:picChg>
      </pc:sldChg>
      <pc:sldChg chg="addSp delSp modSp add replId">
        <pc:chgData name="SRIKAKOLAPU VENKATA SAI DHANUSH - [CB.EN.U4AIE20068]" userId="S::cb.en.u4aie20068@cb.students.amrita.edu::42585a09-3d63-4163-afd8-0a4689e1ac07" providerId="AD" clId="Web-{7BC9E529-BB67-67E3-47B0-A4A505936654}" dt="2021-08-04T16:36:47.290" v="336" actId="1076"/>
        <pc:sldMkLst>
          <pc:docMk/>
          <pc:sldMk cId="4188383840" sldId="289"/>
        </pc:sldMkLst>
        <pc:spChg chg="mod">
          <ac:chgData name="SRIKAKOLAPU VENKATA SAI DHANUSH - [CB.EN.U4AIE20068]" userId="S::cb.en.u4aie20068@cb.students.amrita.edu::42585a09-3d63-4163-afd8-0a4689e1ac07" providerId="AD" clId="Web-{7BC9E529-BB67-67E3-47B0-A4A505936654}" dt="2021-08-04T16:36:40.368" v="334" actId="1076"/>
          <ac:spMkLst>
            <pc:docMk/>
            <pc:sldMk cId="4188383840" sldId="289"/>
            <ac:spMk id="4" creationId="{02BA0F95-0058-4295-9C10-640DA2D8C608}"/>
          </ac:spMkLst>
        </pc:spChg>
        <pc:picChg chg="add mod">
          <ac:chgData name="SRIKAKOLAPU VENKATA SAI DHANUSH - [CB.EN.U4AIE20068]" userId="S::cb.en.u4aie20068@cb.students.amrita.edu::42585a09-3d63-4163-afd8-0a4689e1ac07" providerId="AD" clId="Web-{7BC9E529-BB67-67E3-47B0-A4A505936654}" dt="2021-08-04T16:36:47.290" v="336" actId="1076"/>
          <ac:picMkLst>
            <pc:docMk/>
            <pc:sldMk cId="4188383840" sldId="289"/>
            <ac:picMk id="2" creationId="{CCB07EF8-E3CE-4DC8-BEC7-881984BBFFFE}"/>
          </ac:picMkLst>
        </pc:picChg>
        <pc:picChg chg="del">
          <ac:chgData name="SRIKAKOLAPU VENKATA SAI DHANUSH - [CB.EN.U4AIE20068]" userId="S::cb.en.u4aie20068@cb.students.amrita.edu::42585a09-3d63-4163-afd8-0a4689e1ac07" providerId="AD" clId="Web-{7BC9E529-BB67-67E3-47B0-A4A505936654}" dt="2021-08-04T16:34:59.708" v="326"/>
          <ac:picMkLst>
            <pc:docMk/>
            <pc:sldMk cId="4188383840" sldId="289"/>
            <ac:picMk id="5" creationId="{C3523562-29B5-4CD7-99DF-AB0A16D15509}"/>
          </ac:picMkLst>
        </pc:picChg>
      </pc:sldChg>
      <pc:sldChg chg="add replId">
        <pc:chgData name="SRIKAKOLAPU VENKATA SAI DHANUSH - [CB.EN.U4AIE20068]" userId="S::cb.en.u4aie20068@cb.students.amrita.edu::42585a09-3d63-4163-afd8-0a4689e1ac07" providerId="AD" clId="Web-{7BC9E529-BB67-67E3-47B0-A4A505936654}" dt="2021-08-04T16:39:00.999" v="348"/>
        <pc:sldMkLst>
          <pc:docMk/>
          <pc:sldMk cId="2901300328" sldId="290"/>
        </pc:sldMkLst>
      </pc:sldChg>
    </pc:docChg>
  </pc:docChgLst>
  <pc:docChgLst>
    <pc:chgData name="SRIKAKOLAPU VENKATA SAI DHANUSH - [CB.EN.U4AIE20068]" userId="S::cb.en.u4aie20068@cb.students.amrita.edu::42585a09-3d63-4163-afd8-0a4689e1ac07" providerId="AD" clId="Web-{73B64D30-B8D2-9938-F38A-9FF0763EFCC9}"/>
    <pc:docChg chg="addSld delSld modSld sldOrd">
      <pc:chgData name="SRIKAKOLAPU VENKATA SAI DHANUSH - [CB.EN.U4AIE20068]" userId="S::cb.en.u4aie20068@cb.students.amrita.edu::42585a09-3d63-4163-afd8-0a4689e1ac07" providerId="AD" clId="Web-{73B64D30-B8D2-9938-F38A-9FF0763EFCC9}" dt="2021-08-01T13:07:38.439" v="1192" actId="20577"/>
      <pc:docMkLst>
        <pc:docMk/>
      </pc:docMkLst>
      <pc:sldChg chg="modSp">
        <pc:chgData name="SRIKAKOLAPU VENKATA SAI DHANUSH - [CB.EN.U4AIE20068]" userId="S::cb.en.u4aie20068@cb.students.amrita.edu::42585a09-3d63-4163-afd8-0a4689e1ac07" providerId="AD" clId="Web-{73B64D30-B8D2-9938-F38A-9FF0763EFCC9}" dt="2021-08-01T12:25:54.878" v="434" actId="20577"/>
        <pc:sldMkLst>
          <pc:docMk/>
          <pc:sldMk cId="3744765524" sldId="258"/>
        </pc:sldMkLst>
        <pc:spChg chg="mod">
          <ac:chgData name="SRIKAKOLAPU VENKATA SAI DHANUSH - [CB.EN.U4AIE20068]" userId="S::cb.en.u4aie20068@cb.students.amrita.edu::42585a09-3d63-4163-afd8-0a4689e1ac07" providerId="AD" clId="Web-{73B64D30-B8D2-9938-F38A-9FF0763EFCC9}" dt="2021-08-01T12:25:54.878" v="434" actId="20577"/>
          <ac:spMkLst>
            <pc:docMk/>
            <pc:sldMk cId="3744765524" sldId="258"/>
            <ac:spMk id="2" creationId="{D5F89F1E-1B07-4315-B539-8032CC3D49C5}"/>
          </ac:spMkLst>
        </pc:spChg>
      </pc:sldChg>
      <pc:sldChg chg="modSp">
        <pc:chgData name="SRIKAKOLAPU VENKATA SAI DHANUSH - [CB.EN.U4AIE20068]" userId="S::cb.en.u4aie20068@cb.students.amrita.edu::42585a09-3d63-4163-afd8-0a4689e1ac07" providerId="AD" clId="Web-{73B64D30-B8D2-9938-F38A-9FF0763EFCC9}" dt="2021-08-01T11:58:08.296" v="15" actId="20577"/>
        <pc:sldMkLst>
          <pc:docMk/>
          <pc:sldMk cId="2323040684" sldId="261"/>
        </pc:sldMkLst>
        <pc:spChg chg="mod">
          <ac:chgData name="SRIKAKOLAPU VENKATA SAI DHANUSH - [CB.EN.U4AIE20068]" userId="S::cb.en.u4aie20068@cb.students.amrita.edu::42585a09-3d63-4163-afd8-0a4689e1ac07" providerId="AD" clId="Web-{73B64D30-B8D2-9938-F38A-9FF0763EFCC9}" dt="2021-08-01T11:58:08.296" v="15" actId="20577"/>
          <ac:spMkLst>
            <pc:docMk/>
            <pc:sldMk cId="2323040684" sldId="261"/>
            <ac:spMk id="5" creationId="{D57AE293-595C-4DF7-8240-D8BC1747D169}"/>
          </ac:spMkLst>
        </pc:spChg>
      </pc:sldChg>
      <pc:sldChg chg="modSp">
        <pc:chgData name="SRIKAKOLAPU VENKATA SAI DHANUSH - [CB.EN.U4AIE20068]" userId="S::cb.en.u4aie20068@cb.students.amrita.edu::42585a09-3d63-4163-afd8-0a4689e1ac07" providerId="AD" clId="Web-{73B64D30-B8D2-9938-F38A-9FF0763EFCC9}" dt="2021-08-01T11:58:36.845" v="20" actId="20577"/>
        <pc:sldMkLst>
          <pc:docMk/>
          <pc:sldMk cId="3857890180" sldId="263"/>
        </pc:sldMkLst>
        <pc:spChg chg="mod">
          <ac:chgData name="SRIKAKOLAPU VENKATA SAI DHANUSH - [CB.EN.U4AIE20068]" userId="S::cb.en.u4aie20068@cb.students.amrita.edu::42585a09-3d63-4163-afd8-0a4689e1ac07" providerId="AD" clId="Web-{73B64D30-B8D2-9938-F38A-9FF0763EFCC9}" dt="2021-08-01T11:58:36.845" v="20" actId="20577"/>
          <ac:spMkLst>
            <pc:docMk/>
            <pc:sldMk cId="3857890180" sldId="263"/>
            <ac:spMk id="4" creationId="{2777915B-D230-4DFA-9CFC-466F55721131}"/>
          </ac:spMkLst>
        </pc:spChg>
      </pc:sldChg>
      <pc:sldChg chg="modSp">
        <pc:chgData name="SRIKAKOLAPU VENKATA SAI DHANUSH - [CB.EN.U4AIE20068]" userId="S::cb.en.u4aie20068@cb.students.amrita.edu::42585a09-3d63-4163-afd8-0a4689e1ac07" providerId="AD" clId="Web-{73B64D30-B8D2-9938-F38A-9FF0763EFCC9}" dt="2021-08-01T12:07:55.992" v="133" actId="1076"/>
        <pc:sldMkLst>
          <pc:docMk/>
          <pc:sldMk cId="1822307057" sldId="266"/>
        </pc:sldMkLst>
        <pc:picChg chg="mod">
          <ac:chgData name="SRIKAKOLAPU VENKATA SAI DHANUSH - [CB.EN.U4AIE20068]" userId="S::cb.en.u4aie20068@cb.students.amrita.edu::42585a09-3d63-4163-afd8-0a4689e1ac07" providerId="AD" clId="Web-{73B64D30-B8D2-9938-F38A-9FF0763EFCC9}" dt="2021-08-01T12:07:55.992" v="133" actId="1076"/>
          <ac:picMkLst>
            <pc:docMk/>
            <pc:sldMk cId="1822307057" sldId="266"/>
            <ac:picMk id="4" creationId="{9E542DF3-F976-41CC-A115-19F198EAD2E2}"/>
          </ac:picMkLst>
        </pc:picChg>
      </pc:sldChg>
      <pc:sldChg chg="modSp">
        <pc:chgData name="SRIKAKOLAPU VENKATA SAI DHANUSH - [CB.EN.U4AIE20068]" userId="S::cb.en.u4aie20068@cb.students.amrita.edu::42585a09-3d63-4163-afd8-0a4689e1ac07" providerId="AD" clId="Web-{73B64D30-B8D2-9938-F38A-9FF0763EFCC9}" dt="2021-08-01T12:50:41.683" v="893" actId="20577"/>
        <pc:sldMkLst>
          <pc:docMk/>
          <pc:sldMk cId="2454894008" sldId="268"/>
        </pc:sldMkLst>
        <pc:spChg chg="mod">
          <ac:chgData name="SRIKAKOLAPU VENKATA SAI DHANUSH - [CB.EN.U4AIE20068]" userId="S::cb.en.u4aie20068@cb.students.amrita.edu::42585a09-3d63-4163-afd8-0a4689e1ac07" providerId="AD" clId="Web-{73B64D30-B8D2-9938-F38A-9FF0763EFCC9}" dt="2021-08-01T12:50:41.683" v="893" actId="20577"/>
          <ac:spMkLst>
            <pc:docMk/>
            <pc:sldMk cId="2454894008" sldId="268"/>
            <ac:spMk id="4" creationId="{02BA0F95-0058-4295-9C10-640DA2D8C608}"/>
          </ac:spMkLst>
        </pc:spChg>
        <pc:picChg chg="mod">
          <ac:chgData name="SRIKAKOLAPU VENKATA SAI DHANUSH - [CB.EN.U4AIE20068]" userId="S::cb.en.u4aie20068@cb.students.amrita.edu::42585a09-3d63-4163-afd8-0a4689e1ac07" providerId="AD" clId="Web-{73B64D30-B8D2-9938-F38A-9FF0763EFCC9}" dt="2021-08-01T12:08:01.321" v="134" actId="1076"/>
          <ac:picMkLst>
            <pc:docMk/>
            <pc:sldMk cId="2454894008" sldId="268"/>
            <ac:picMk id="3" creationId="{7B61236D-F909-4C7C-8579-23B06041EA46}"/>
          </ac:picMkLst>
        </pc:picChg>
      </pc:sldChg>
      <pc:sldChg chg="modSp">
        <pc:chgData name="SRIKAKOLAPU VENKATA SAI DHANUSH - [CB.EN.U4AIE20068]" userId="S::cb.en.u4aie20068@cb.students.amrita.edu::42585a09-3d63-4163-afd8-0a4689e1ac07" providerId="AD" clId="Web-{73B64D30-B8D2-9938-F38A-9FF0763EFCC9}" dt="2021-08-01T12:26:04.034" v="436" actId="20577"/>
        <pc:sldMkLst>
          <pc:docMk/>
          <pc:sldMk cId="849558908" sldId="269"/>
        </pc:sldMkLst>
        <pc:spChg chg="mod">
          <ac:chgData name="SRIKAKOLAPU VENKATA SAI DHANUSH - [CB.EN.U4AIE20068]" userId="S::cb.en.u4aie20068@cb.students.amrita.edu::42585a09-3d63-4163-afd8-0a4689e1ac07" providerId="AD" clId="Web-{73B64D30-B8D2-9938-F38A-9FF0763EFCC9}" dt="2021-08-01T12:26:04.034" v="436" actId="20577"/>
          <ac:spMkLst>
            <pc:docMk/>
            <pc:sldMk cId="849558908" sldId="269"/>
            <ac:spMk id="2" creationId="{8101AAF1-3E07-49F8-A80B-C1E3FAAF4AFD}"/>
          </ac:spMkLst>
        </pc:spChg>
      </pc:sldChg>
      <pc:sldChg chg="modSp">
        <pc:chgData name="SRIKAKOLAPU VENKATA SAI DHANUSH - [CB.EN.U4AIE20068]" userId="S::cb.en.u4aie20068@cb.students.amrita.edu::42585a09-3d63-4163-afd8-0a4689e1ac07" providerId="AD" clId="Web-{73B64D30-B8D2-9938-F38A-9FF0763EFCC9}" dt="2021-08-01T12:26:19.286" v="438" actId="20577"/>
        <pc:sldMkLst>
          <pc:docMk/>
          <pc:sldMk cId="278058863" sldId="271"/>
        </pc:sldMkLst>
        <pc:spChg chg="mod">
          <ac:chgData name="SRIKAKOLAPU VENKATA SAI DHANUSH - [CB.EN.U4AIE20068]" userId="S::cb.en.u4aie20068@cb.students.amrita.edu::42585a09-3d63-4163-afd8-0a4689e1ac07" providerId="AD" clId="Web-{73B64D30-B8D2-9938-F38A-9FF0763EFCC9}" dt="2021-08-01T12:26:19.286" v="438" actId="20577"/>
          <ac:spMkLst>
            <pc:docMk/>
            <pc:sldMk cId="278058863" sldId="271"/>
            <ac:spMk id="2" creationId="{7A3718E0-F353-49D4-A2B9-251A3300EF50}"/>
          </ac:spMkLst>
        </pc:spChg>
      </pc:sldChg>
      <pc:sldChg chg="delSp modSp add replId">
        <pc:chgData name="SRIKAKOLAPU VENKATA SAI DHANUSH - [CB.EN.U4AIE20068]" userId="S::cb.en.u4aie20068@cb.students.amrita.edu::42585a09-3d63-4163-afd8-0a4689e1ac07" providerId="AD" clId="Web-{73B64D30-B8D2-9938-F38A-9FF0763EFCC9}" dt="2021-08-01T12:49:35.772" v="879" actId="20577"/>
        <pc:sldMkLst>
          <pc:docMk/>
          <pc:sldMk cId="102882160" sldId="274"/>
        </pc:sldMkLst>
        <pc:spChg chg="mod">
          <ac:chgData name="SRIKAKOLAPU VENKATA SAI DHANUSH - [CB.EN.U4AIE20068]" userId="S::cb.en.u4aie20068@cb.students.amrita.edu::42585a09-3d63-4163-afd8-0a4689e1ac07" providerId="AD" clId="Web-{73B64D30-B8D2-9938-F38A-9FF0763EFCC9}" dt="2021-08-01T12:24:33.591" v="411" actId="20577"/>
          <ac:spMkLst>
            <pc:docMk/>
            <pc:sldMk cId="102882160" sldId="274"/>
            <ac:spMk id="2" creationId="{3ACFAD7D-D575-4371-A17A-A026B3257127}"/>
          </ac:spMkLst>
        </pc:spChg>
        <pc:spChg chg="mod">
          <ac:chgData name="SRIKAKOLAPU VENKATA SAI DHANUSH - [CB.EN.U4AIE20068]" userId="S::cb.en.u4aie20068@cb.students.amrita.edu::42585a09-3d63-4163-afd8-0a4689e1ac07" providerId="AD" clId="Web-{73B64D30-B8D2-9938-F38A-9FF0763EFCC9}" dt="2021-08-01T12:49:35.772" v="879" actId="20577"/>
          <ac:spMkLst>
            <pc:docMk/>
            <pc:sldMk cId="102882160" sldId="274"/>
            <ac:spMk id="3" creationId="{246FA57B-B9AD-4507-9993-06DD69DBE36B}"/>
          </ac:spMkLst>
        </pc:spChg>
        <pc:picChg chg="del">
          <ac:chgData name="SRIKAKOLAPU VENKATA SAI DHANUSH - [CB.EN.U4AIE20068]" userId="S::cb.en.u4aie20068@cb.students.amrita.edu::42585a09-3d63-4163-afd8-0a4689e1ac07" providerId="AD" clId="Web-{73B64D30-B8D2-9938-F38A-9FF0763EFCC9}" dt="2021-08-01T12:00:54.495" v="32"/>
          <ac:picMkLst>
            <pc:docMk/>
            <pc:sldMk cId="102882160" sldId="274"/>
            <ac:picMk id="5" creationId="{0D9CB3C6-A5DD-4B94-BA04-08C732FEE5C0}"/>
          </ac:picMkLst>
        </pc:picChg>
      </pc:sldChg>
      <pc:sldChg chg="add del replId">
        <pc:chgData name="SRIKAKOLAPU VENKATA SAI DHANUSH - [CB.EN.U4AIE20068]" userId="S::cb.en.u4aie20068@cb.students.amrita.edu::42585a09-3d63-4163-afd8-0a4689e1ac07" providerId="AD" clId="Web-{73B64D30-B8D2-9938-F38A-9FF0763EFCC9}" dt="2021-08-01T12:00:30.712" v="22"/>
        <pc:sldMkLst>
          <pc:docMk/>
          <pc:sldMk cId="2839745197" sldId="274"/>
        </pc:sldMkLst>
      </pc:sldChg>
      <pc:sldChg chg="addSp modSp new mod setBg">
        <pc:chgData name="SRIKAKOLAPU VENKATA SAI DHANUSH - [CB.EN.U4AIE20068]" userId="S::cb.en.u4aie20068@cb.students.amrita.edu::42585a09-3d63-4163-afd8-0a4689e1ac07" providerId="AD" clId="Web-{73B64D30-B8D2-9938-F38A-9FF0763EFCC9}" dt="2021-08-01T12:23:06.241" v="401"/>
        <pc:sldMkLst>
          <pc:docMk/>
          <pc:sldMk cId="2486171992" sldId="275"/>
        </pc:sldMkLst>
        <pc:spChg chg="add mod">
          <ac:chgData name="SRIKAKOLAPU VENKATA SAI DHANUSH - [CB.EN.U4AIE20068]" userId="S::cb.en.u4aie20068@cb.students.amrita.edu::42585a09-3d63-4163-afd8-0a4689e1ac07" providerId="AD" clId="Web-{73B64D30-B8D2-9938-F38A-9FF0763EFCC9}" dt="2021-08-01T12:23:06.241" v="401"/>
          <ac:spMkLst>
            <pc:docMk/>
            <pc:sldMk cId="2486171992" sldId="275"/>
            <ac:spMk id="3" creationId="{5DD6341F-7A7A-44A9-9F00-C14E6C4E8A70}"/>
          </ac:spMkLst>
        </pc:spChg>
        <pc:spChg chg="add">
          <ac:chgData name="SRIKAKOLAPU VENKATA SAI DHANUSH - [CB.EN.U4AIE20068]" userId="S::cb.en.u4aie20068@cb.students.amrita.edu::42585a09-3d63-4163-afd8-0a4689e1ac07" providerId="AD" clId="Web-{73B64D30-B8D2-9938-F38A-9FF0763EFCC9}" dt="2021-08-01T12:23:06.241" v="401"/>
          <ac:spMkLst>
            <pc:docMk/>
            <pc:sldMk cId="2486171992" sldId="275"/>
            <ac:spMk id="8" creationId="{8D06CE56-3881-4ADA-8CEF-D18B02C242A3}"/>
          </ac:spMkLst>
        </pc:spChg>
        <pc:spChg chg="add">
          <ac:chgData name="SRIKAKOLAPU VENKATA SAI DHANUSH - [CB.EN.U4AIE20068]" userId="S::cb.en.u4aie20068@cb.students.amrita.edu::42585a09-3d63-4163-afd8-0a4689e1ac07" providerId="AD" clId="Web-{73B64D30-B8D2-9938-F38A-9FF0763EFCC9}" dt="2021-08-01T12:23:06.241" v="401"/>
          <ac:spMkLst>
            <pc:docMk/>
            <pc:sldMk cId="2486171992" sldId="275"/>
            <ac:spMk id="10" creationId="{79F3C543-62EC-4433-9C93-A2CD8764E9B4}"/>
          </ac:spMkLst>
        </pc:spChg>
        <pc:spChg chg="add">
          <ac:chgData name="SRIKAKOLAPU VENKATA SAI DHANUSH - [CB.EN.U4AIE20068]" userId="S::cb.en.u4aie20068@cb.students.amrita.edu::42585a09-3d63-4163-afd8-0a4689e1ac07" providerId="AD" clId="Web-{73B64D30-B8D2-9938-F38A-9FF0763EFCC9}" dt="2021-08-01T12:23:06.241" v="401"/>
          <ac:spMkLst>
            <pc:docMk/>
            <pc:sldMk cId="2486171992" sldId="275"/>
            <ac:spMk id="12" creationId="{FFD48BC7-DC40-47DE-87EE-9F4B6ECB9ABB}"/>
          </ac:spMkLst>
        </pc:spChg>
        <pc:spChg chg="add">
          <ac:chgData name="SRIKAKOLAPU VENKATA SAI DHANUSH - [CB.EN.U4AIE20068]" userId="S::cb.en.u4aie20068@cb.students.amrita.edu::42585a09-3d63-4163-afd8-0a4689e1ac07" providerId="AD" clId="Web-{73B64D30-B8D2-9938-F38A-9FF0763EFCC9}" dt="2021-08-01T12:23:06.241" v="401"/>
          <ac:spMkLst>
            <pc:docMk/>
            <pc:sldMk cId="2486171992" sldId="275"/>
            <ac:spMk id="14" creationId="{E502BBC7-2C76-46F3-BC24-5985BC13DB88}"/>
          </ac:spMkLst>
        </pc:spChg>
        <pc:spChg chg="add">
          <ac:chgData name="SRIKAKOLAPU VENKATA SAI DHANUSH - [CB.EN.U4AIE20068]" userId="S::cb.en.u4aie20068@cb.students.amrita.edu::42585a09-3d63-4163-afd8-0a4689e1ac07" providerId="AD" clId="Web-{73B64D30-B8D2-9938-F38A-9FF0763EFCC9}" dt="2021-08-01T12:23:06.241" v="401"/>
          <ac:spMkLst>
            <pc:docMk/>
            <pc:sldMk cId="2486171992" sldId="275"/>
            <ac:spMk id="16" creationId="{9C45F024-2468-4D8A-9E11-BB2B1E0A3B37}"/>
          </ac:spMkLst>
        </pc:spChg>
        <pc:spChg chg="add">
          <ac:chgData name="SRIKAKOLAPU VENKATA SAI DHANUSH - [CB.EN.U4AIE20068]" userId="S::cb.en.u4aie20068@cb.students.amrita.edu::42585a09-3d63-4163-afd8-0a4689e1ac07" providerId="AD" clId="Web-{73B64D30-B8D2-9938-F38A-9FF0763EFCC9}" dt="2021-08-01T12:23:06.241" v="401"/>
          <ac:spMkLst>
            <pc:docMk/>
            <pc:sldMk cId="2486171992" sldId="275"/>
            <ac:spMk id="18" creationId="{3629484E-3792-4B3D-89AD-7C8A1ED0E0D4}"/>
          </ac:spMkLst>
        </pc:spChg>
      </pc:sldChg>
      <pc:sldChg chg="modSp add ord replId">
        <pc:chgData name="SRIKAKOLAPU VENKATA SAI DHANUSH - [CB.EN.U4AIE20068]" userId="S::cb.en.u4aie20068@cb.students.amrita.edu::42585a09-3d63-4163-afd8-0a4689e1ac07" providerId="AD" clId="Web-{73B64D30-B8D2-9938-F38A-9FF0763EFCC9}" dt="2021-08-01T12:45:58.258" v="871" actId="1076"/>
        <pc:sldMkLst>
          <pc:docMk/>
          <pc:sldMk cId="120704316" sldId="276"/>
        </pc:sldMkLst>
        <pc:spChg chg="mod">
          <ac:chgData name="SRIKAKOLAPU VENKATA SAI DHANUSH - [CB.EN.U4AIE20068]" userId="S::cb.en.u4aie20068@cb.students.amrita.edu::42585a09-3d63-4163-afd8-0a4689e1ac07" providerId="AD" clId="Web-{73B64D30-B8D2-9938-F38A-9FF0763EFCC9}" dt="2021-08-01T12:27:40.978" v="450" actId="1076"/>
          <ac:spMkLst>
            <pc:docMk/>
            <pc:sldMk cId="120704316" sldId="276"/>
            <ac:spMk id="2" creationId="{3ACFAD7D-D575-4371-A17A-A026B3257127}"/>
          </ac:spMkLst>
        </pc:spChg>
        <pc:spChg chg="mod">
          <ac:chgData name="SRIKAKOLAPU VENKATA SAI DHANUSH - [CB.EN.U4AIE20068]" userId="S::cb.en.u4aie20068@cb.students.amrita.edu::42585a09-3d63-4163-afd8-0a4689e1ac07" providerId="AD" clId="Web-{73B64D30-B8D2-9938-F38A-9FF0763EFCC9}" dt="2021-08-01T12:45:58.258" v="871" actId="1076"/>
          <ac:spMkLst>
            <pc:docMk/>
            <pc:sldMk cId="120704316" sldId="276"/>
            <ac:spMk id="3" creationId="{246FA57B-B9AD-4507-9993-06DD69DBE36B}"/>
          </ac:spMkLst>
        </pc:spChg>
      </pc:sldChg>
      <pc:sldChg chg="modSp add ord replId">
        <pc:chgData name="SRIKAKOLAPU VENKATA SAI DHANUSH - [CB.EN.U4AIE20068]" userId="S::cb.en.u4aie20068@cb.students.amrita.edu::42585a09-3d63-4163-afd8-0a4689e1ac07" providerId="AD" clId="Web-{73B64D30-B8D2-9938-F38A-9FF0763EFCC9}" dt="2021-08-01T12:50:31.964" v="891" actId="20577"/>
        <pc:sldMkLst>
          <pc:docMk/>
          <pc:sldMk cId="2886056806" sldId="277"/>
        </pc:sldMkLst>
        <pc:spChg chg="mod">
          <ac:chgData name="SRIKAKOLAPU VENKATA SAI DHANUSH - [CB.EN.U4AIE20068]" userId="S::cb.en.u4aie20068@cb.students.amrita.edu::42585a09-3d63-4163-afd8-0a4689e1ac07" providerId="AD" clId="Web-{73B64D30-B8D2-9938-F38A-9FF0763EFCC9}" dt="2021-08-01T12:50:31.964" v="891" actId="20577"/>
          <ac:spMkLst>
            <pc:docMk/>
            <pc:sldMk cId="2886056806" sldId="277"/>
            <ac:spMk id="3" creationId="{5DD6341F-7A7A-44A9-9F00-C14E6C4E8A70}"/>
          </ac:spMkLst>
        </pc:spChg>
      </pc:sldChg>
      <pc:sldChg chg="modSp add ord replId">
        <pc:chgData name="SRIKAKOLAPU VENKATA SAI DHANUSH - [CB.EN.U4AIE20068]" userId="S::cb.en.u4aie20068@cb.students.amrita.edu::42585a09-3d63-4163-afd8-0a4689e1ac07" providerId="AD" clId="Web-{73B64D30-B8D2-9938-F38A-9FF0763EFCC9}" dt="2021-08-01T13:07:38.439" v="1192" actId="20577"/>
        <pc:sldMkLst>
          <pc:docMk/>
          <pc:sldMk cId="3033618230" sldId="278"/>
        </pc:sldMkLst>
        <pc:spChg chg="mod">
          <ac:chgData name="SRIKAKOLAPU VENKATA SAI DHANUSH - [CB.EN.U4AIE20068]" userId="S::cb.en.u4aie20068@cb.students.amrita.edu::42585a09-3d63-4163-afd8-0a4689e1ac07" providerId="AD" clId="Web-{73B64D30-B8D2-9938-F38A-9FF0763EFCC9}" dt="2021-08-01T13:07:38.439" v="1192" actId="20577"/>
          <ac:spMkLst>
            <pc:docMk/>
            <pc:sldMk cId="3033618230" sldId="278"/>
            <ac:spMk id="3" creationId="{246FA57B-B9AD-4507-9993-06DD69DBE36B}"/>
          </ac:spMkLst>
        </pc:spChg>
      </pc:sldChg>
    </pc:docChg>
  </pc:docChgLst>
  <pc:docChgLst>
    <pc:chgData name="SRIKAKOLAPU VENKATA SAI DHANUSH - [CB.EN.U4AIE20068]" userId="S::cb.en.u4aie20068@cb.students.amrita.edu::42585a09-3d63-4163-afd8-0a4689e1ac07" providerId="AD" clId="Web-{904079C8-E321-E4DD-982B-5947B3CC8E60}"/>
    <pc:docChg chg="addSld delSld modSld sldOrd">
      <pc:chgData name="SRIKAKOLAPU VENKATA SAI DHANUSH - [CB.EN.U4AIE20068]" userId="S::cb.en.u4aie20068@cb.students.amrita.edu::42585a09-3d63-4163-afd8-0a4689e1ac07" providerId="AD" clId="Web-{904079C8-E321-E4DD-982B-5947B3CC8E60}" dt="2021-08-04T16:59:25.906" v="313"/>
      <pc:docMkLst>
        <pc:docMk/>
      </pc:docMkLst>
      <pc:sldChg chg="modSp">
        <pc:chgData name="SRIKAKOLAPU VENKATA SAI DHANUSH - [CB.EN.U4AIE20068]" userId="S::cb.en.u4aie20068@cb.students.amrita.edu::42585a09-3d63-4163-afd8-0a4689e1ac07" providerId="AD" clId="Web-{904079C8-E321-E4DD-982B-5947B3CC8E60}" dt="2021-08-04T16:58:44.419" v="312" actId="14100"/>
        <pc:sldMkLst>
          <pc:docMk/>
          <pc:sldMk cId="2843584557" sldId="257"/>
        </pc:sldMkLst>
        <pc:spChg chg="mod">
          <ac:chgData name="SRIKAKOLAPU VENKATA SAI DHANUSH - [CB.EN.U4AIE20068]" userId="S::cb.en.u4aie20068@cb.students.amrita.edu::42585a09-3d63-4163-afd8-0a4689e1ac07" providerId="AD" clId="Web-{904079C8-E321-E4DD-982B-5947B3CC8E60}" dt="2021-08-04T16:58:44.419" v="312" actId="14100"/>
          <ac:spMkLst>
            <pc:docMk/>
            <pc:sldMk cId="2843584557" sldId="257"/>
            <ac:spMk id="2" creationId="{E79E3516-845B-434E-9297-84A06E41FC0F}"/>
          </ac:spMkLst>
        </pc:spChg>
      </pc:sldChg>
      <pc:sldChg chg="modSp">
        <pc:chgData name="SRIKAKOLAPU VENKATA SAI DHANUSH - [CB.EN.U4AIE20068]" userId="S::cb.en.u4aie20068@cb.students.amrita.edu::42585a09-3d63-4163-afd8-0a4689e1ac07" providerId="AD" clId="Web-{904079C8-E321-E4DD-982B-5947B3CC8E60}" dt="2021-08-04T16:57:58.010" v="303" actId="20577"/>
        <pc:sldMkLst>
          <pc:docMk/>
          <pc:sldMk cId="3744765524" sldId="258"/>
        </pc:sldMkLst>
        <pc:spChg chg="mod">
          <ac:chgData name="SRIKAKOLAPU VENKATA SAI DHANUSH - [CB.EN.U4AIE20068]" userId="S::cb.en.u4aie20068@cb.students.amrita.edu::42585a09-3d63-4163-afd8-0a4689e1ac07" providerId="AD" clId="Web-{904079C8-E321-E4DD-982B-5947B3CC8E60}" dt="2021-08-04T16:57:58.010" v="303" actId="20577"/>
          <ac:spMkLst>
            <pc:docMk/>
            <pc:sldMk cId="3744765524" sldId="258"/>
            <ac:spMk id="2" creationId="{D5F89F1E-1B07-4315-B539-8032CC3D49C5}"/>
          </ac:spMkLst>
        </pc:spChg>
      </pc:sldChg>
      <pc:sldChg chg="ord">
        <pc:chgData name="SRIKAKOLAPU VENKATA SAI DHANUSH - [CB.EN.U4AIE20068]" userId="S::cb.en.u4aie20068@cb.students.amrita.edu::42585a09-3d63-4163-afd8-0a4689e1ac07" providerId="AD" clId="Web-{904079C8-E321-E4DD-982B-5947B3CC8E60}" dt="2021-08-04T16:59:25.906" v="313"/>
        <pc:sldMkLst>
          <pc:docMk/>
          <pc:sldMk cId="568726354" sldId="265"/>
        </pc:sldMkLst>
      </pc:sldChg>
      <pc:sldChg chg="modSp">
        <pc:chgData name="SRIKAKOLAPU VENKATA SAI DHANUSH - [CB.EN.U4AIE20068]" userId="S::cb.en.u4aie20068@cb.students.amrita.edu::42585a09-3d63-4163-afd8-0a4689e1ac07" providerId="AD" clId="Web-{904079C8-E321-E4DD-982B-5947B3CC8E60}" dt="2021-08-04T16:53:43.790" v="253" actId="20577"/>
        <pc:sldMkLst>
          <pc:docMk/>
          <pc:sldMk cId="120704316" sldId="276"/>
        </pc:sldMkLst>
        <pc:spChg chg="mod">
          <ac:chgData name="SRIKAKOLAPU VENKATA SAI DHANUSH - [CB.EN.U4AIE20068]" userId="S::cb.en.u4aie20068@cb.students.amrita.edu::42585a09-3d63-4163-afd8-0a4689e1ac07" providerId="AD" clId="Web-{904079C8-E321-E4DD-982B-5947B3CC8E60}" dt="2021-08-04T16:53:43.790" v="253" actId="20577"/>
          <ac:spMkLst>
            <pc:docMk/>
            <pc:sldMk cId="120704316" sldId="276"/>
            <ac:spMk id="3" creationId="{246FA57B-B9AD-4507-9993-06DD69DBE36B}"/>
          </ac:spMkLst>
        </pc:spChg>
      </pc:sldChg>
      <pc:sldChg chg="delSp del">
        <pc:chgData name="SRIKAKOLAPU VENKATA SAI DHANUSH - [CB.EN.U4AIE20068]" userId="S::cb.en.u4aie20068@cb.students.amrita.edu::42585a09-3d63-4163-afd8-0a4689e1ac07" providerId="AD" clId="Web-{904079C8-E321-E4DD-982B-5947B3CC8E60}" dt="2021-08-04T16:55:19.327" v="276"/>
        <pc:sldMkLst>
          <pc:docMk/>
          <pc:sldMk cId="3847991898" sldId="282"/>
        </pc:sldMkLst>
        <pc:picChg chg="del">
          <ac:chgData name="SRIKAKOLAPU VENKATA SAI DHANUSH - [CB.EN.U4AIE20068]" userId="S::cb.en.u4aie20068@cb.students.amrita.edu::42585a09-3d63-4163-afd8-0a4689e1ac07" providerId="AD" clId="Web-{904079C8-E321-E4DD-982B-5947B3CC8E60}" dt="2021-08-04T16:54:22.824" v="255"/>
          <ac:picMkLst>
            <pc:docMk/>
            <pc:sldMk cId="3847991898" sldId="282"/>
            <ac:picMk id="8" creationId="{5A4C07AF-F8CB-478B-BB44-D3410DB307EB}"/>
          </ac:picMkLst>
        </pc:picChg>
        <pc:picChg chg="del">
          <ac:chgData name="SRIKAKOLAPU VENKATA SAI DHANUSH - [CB.EN.U4AIE20068]" userId="S::cb.en.u4aie20068@cb.students.amrita.edu::42585a09-3d63-4163-afd8-0a4689e1ac07" providerId="AD" clId="Web-{904079C8-E321-E4DD-982B-5947B3CC8E60}" dt="2021-08-04T16:54:22.824" v="254"/>
          <ac:picMkLst>
            <pc:docMk/>
            <pc:sldMk cId="3847991898" sldId="282"/>
            <ac:picMk id="11" creationId="{181F40EB-42F5-4056-BE45-ABDE8CCFE2CA}"/>
          </ac:picMkLst>
        </pc:picChg>
      </pc:sldChg>
      <pc:sldChg chg="modSp">
        <pc:chgData name="SRIKAKOLAPU VENKATA SAI DHANUSH - [CB.EN.U4AIE20068]" userId="S::cb.en.u4aie20068@cb.students.amrita.edu::42585a09-3d63-4163-afd8-0a4689e1ac07" providerId="AD" clId="Web-{904079C8-E321-E4DD-982B-5947B3CC8E60}" dt="2021-08-04T16:56:13.596" v="285" actId="1076"/>
        <pc:sldMkLst>
          <pc:docMk/>
          <pc:sldMk cId="1059979527" sldId="283"/>
        </pc:sldMkLst>
        <pc:picChg chg="mod modCrop">
          <ac:chgData name="SRIKAKOLAPU VENKATA SAI DHANUSH - [CB.EN.U4AIE20068]" userId="S::cb.en.u4aie20068@cb.students.amrita.edu::42585a09-3d63-4163-afd8-0a4689e1ac07" providerId="AD" clId="Web-{904079C8-E321-E4DD-982B-5947B3CC8E60}" dt="2021-08-04T16:56:13.596" v="285" actId="1076"/>
          <ac:picMkLst>
            <pc:docMk/>
            <pc:sldMk cId="1059979527" sldId="283"/>
            <ac:picMk id="3" creationId="{121DD503-EF50-4684-ACF1-0A95D9D71FA9}"/>
          </ac:picMkLst>
        </pc:picChg>
        <pc:picChg chg="mod">
          <ac:chgData name="SRIKAKOLAPU VENKATA SAI DHANUSH - [CB.EN.U4AIE20068]" userId="S::cb.en.u4aie20068@cb.students.amrita.edu::42585a09-3d63-4163-afd8-0a4689e1ac07" providerId="AD" clId="Web-{904079C8-E321-E4DD-982B-5947B3CC8E60}" dt="2021-08-04T16:55:31.047" v="278" actId="1076"/>
          <ac:picMkLst>
            <pc:docMk/>
            <pc:sldMk cId="1059979527" sldId="283"/>
            <ac:picMk id="5" creationId="{5A82DDDD-4BD1-4AC7-BF53-3A6EBDA7C6D6}"/>
          </ac:picMkLst>
        </pc:picChg>
      </pc:sldChg>
      <pc:sldChg chg="del">
        <pc:chgData name="SRIKAKOLAPU VENKATA SAI DHANUSH - [CB.EN.U4AIE20068]" userId="S::cb.en.u4aie20068@cb.students.amrita.edu::42585a09-3d63-4163-afd8-0a4689e1ac07" providerId="AD" clId="Web-{904079C8-E321-E4DD-982B-5947B3CC8E60}" dt="2021-08-04T16:46:10.416" v="160"/>
        <pc:sldMkLst>
          <pc:docMk/>
          <pc:sldMk cId="4169008617" sldId="284"/>
        </pc:sldMkLst>
      </pc:sldChg>
      <pc:sldChg chg="addSp modSp add replId">
        <pc:chgData name="SRIKAKOLAPU VENKATA SAI DHANUSH - [CB.EN.U4AIE20068]" userId="S::cb.en.u4aie20068@cb.students.amrita.edu::42585a09-3d63-4163-afd8-0a4689e1ac07" providerId="AD" clId="Web-{904079C8-E321-E4DD-982B-5947B3CC8E60}" dt="2021-08-04T16:47:33.983" v="166" actId="1076"/>
        <pc:sldMkLst>
          <pc:docMk/>
          <pc:sldMk cId="2267078821" sldId="290"/>
        </pc:sldMkLst>
        <pc:spChg chg="mod">
          <ac:chgData name="SRIKAKOLAPU VENKATA SAI DHANUSH - [CB.EN.U4AIE20068]" userId="S::cb.en.u4aie20068@cb.students.amrita.edu::42585a09-3d63-4163-afd8-0a4689e1ac07" providerId="AD" clId="Web-{904079C8-E321-E4DD-982B-5947B3CC8E60}" dt="2021-08-04T16:45:34.960" v="149" actId="1076"/>
          <ac:spMkLst>
            <pc:docMk/>
            <pc:sldMk cId="2267078821" sldId="290"/>
            <ac:spMk id="2" creationId="{3ACFAD7D-D575-4371-A17A-A026B3257127}"/>
          </ac:spMkLst>
        </pc:spChg>
        <pc:spChg chg="mod">
          <ac:chgData name="SRIKAKOLAPU VENKATA SAI DHANUSH - [CB.EN.U4AIE20068]" userId="S::cb.en.u4aie20068@cb.students.amrita.edu::42585a09-3d63-4163-afd8-0a4689e1ac07" providerId="AD" clId="Web-{904079C8-E321-E4DD-982B-5947B3CC8E60}" dt="2021-08-04T16:45:39.460" v="150" actId="1076"/>
          <ac:spMkLst>
            <pc:docMk/>
            <pc:sldMk cId="2267078821" sldId="290"/>
            <ac:spMk id="3" creationId="{246FA57B-B9AD-4507-9993-06DD69DBE36B}"/>
          </ac:spMkLst>
        </pc:spChg>
        <pc:picChg chg="add mod">
          <ac:chgData name="SRIKAKOLAPU VENKATA SAI DHANUSH - [CB.EN.U4AIE20068]" userId="S::cb.en.u4aie20068@cb.students.amrita.edu::42585a09-3d63-4163-afd8-0a4689e1ac07" providerId="AD" clId="Web-{904079C8-E321-E4DD-982B-5947B3CC8E60}" dt="2021-08-04T16:47:30.468" v="165" actId="1076"/>
          <ac:picMkLst>
            <pc:docMk/>
            <pc:sldMk cId="2267078821" sldId="290"/>
            <ac:picMk id="5" creationId="{745DD907-A500-46B1-BB09-460E7548080F}"/>
          </ac:picMkLst>
        </pc:picChg>
        <pc:picChg chg="add mod">
          <ac:chgData name="SRIKAKOLAPU VENKATA SAI DHANUSH - [CB.EN.U4AIE20068]" userId="S::cb.en.u4aie20068@cb.students.amrita.edu::42585a09-3d63-4163-afd8-0a4689e1ac07" providerId="AD" clId="Web-{904079C8-E321-E4DD-982B-5947B3CC8E60}" dt="2021-08-04T16:46:01.399" v="158" actId="1076"/>
          <ac:picMkLst>
            <pc:docMk/>
            <pc:sldMk cId="2267078821" sldId="290"/>
            <ac:picMk id="7" creationId="{8CE00123-C64D-4F08-96EA-C2C6AEADE7B2}"/>
          </ac:picMkLst>
        </pc:picChg>
        <pc:picChg chg="add mod">
          <ac:chgData name="SRIKAKOLAPU VENKATA SAI DHANUSH - [CB.EN.U4AIE20068]" userId="S::cb.en.u4aie20068@cb.students.amrita.edu::42585a09-3d63-4163-afd8-0a4689e1ac07" providerId="AD" clId="Web-{904079C8-E321-E4DD-982B-5947B3CC8E60}" dt="2021-08-04T16:47:33.983" v="166" actId="1076"/>
          <ac:picMkLst>
            <pc:docMk/>
            <pc:sldMk cId="2267078821" sldId="290"/>
            <ac:picMk id="9" creationId="{E2B5DB71-A337-43DB-98A6-DEEDA94F1789}"/>
          </ac:picMkLst>
        </pc:picChg>
      </pc:sldChg>
      <pc:sldChg chg="del">
        <pc:chgData name="SRIKAKOLAPU VENKATA SAI DHANUSH - [CB.EN.U4AIE20068]" userId="S::cb.en.u4aie20068@cb.students.amrita.edu::42585a09-3d63-4163-afd8-0a4689e1ac07" providerId="AD" clId="Web-{904079C8-E321-E4DD-982B-5947B3CC8E60}" dt="2021-08-04T16:43:58.500" v="121"/>
        <pc:sldMkLst>
          <pc:docMk/>
          <pc:sldMk cId="2901300328" sldId="291"/>
        </pc:sldMkLst>
      </pc:sldChg>
      <pc:sldChg chg="addSp delSp modSp add ord replId">
        <pc:chgData name="SRIKAKOLAPU VENKATA SAI DHANUSH - [CB.EN.U4AIE20068]" userId="S::cb.en.u4aie20068@cb.students.amrita.edu::42585a09-3d63-4163-afd8-0a4689e1ac07" providerId="AD" clId="Web-{904079C8-E321-E4DD-982B-5947B3CC8E60}" dt="2021-08-04T16:55:15.202" v="275" actId="1076"/>
        <pc:sldMkLst>
          <pc:docMk/>
          <pc:sldMk cId="3473622686" sldId="291"/>
        </pc:sldMkLst>
        <pc:spChg chg="mod">
          <ac:chgData name="SRIKAKOLAPU VENKATA SAI DHANUSH - [CB.EN.U4AIE20068]" userId="S::cb.en.u4aie20068@cb.students.amrita.edu::42585a09-3d63-4163-afd8-0a4689e1ac07" providerId="AD" clId="Web-{904079C8-E321-E4DD-982B-5947B3CC8E60}" dt="2021-08-04T16:55:02.654" v="271" actId="1076"/>
          <ac:spMkLst>
            <pc:docMk/>
            <pc:sldMk cId="3473622686" sldId="291"/>
            <ac:spMk id="3" creationId="{246FA57B-B9AD-4507-9993-06DD69DBE36B}"/>
          </ac:spMkLst>
        </pc:spChg>
        <pc:picChg chg="add mod">
          <ac:chgData name="SRIKAKOLAPU VENKATA SAI DHANUSH - [CB.EN.U4AIE20068]" userId="S::cb.en.u4aie20068@cb.students.amrita.edu::42585a09-3d63-4163-afd8-0a4689e1ac07" providerId="AD" clId="Web-{904079C8-E321-E4DD-982B-5947B3CC8E60}" dt="2021-08-04T16:55:13.280" v="274" actId="1076"/>
          <ac:picMkLst>
            <pc:docMk/>
            <pc:sldMk cId="3473622686" sldId="291"/>
            <ac:picMk id="4" creationId="{FD893364-8BCC-443C-AFF7-D86D77926255}"/>
          </ac:picMkLst>
        </pc:picChg>
        <pc:picChg chg="del">
          <ac:chgData name="SRIKAKOLAPU VENKATA SAI DHANUSH - [CB.EN.U4AIE20068]" userId="S::cb.en.u4aie20068@cb.students.amrita.edu::42585a09-3d63-4163-afd8-0a4689e1ac07" providerId="AD" clId="Web-{904079C8-E321-E4DD-982B-5947B3CC8E60}" dt="2021-08-04T16:48:42.801" v="175"/>
          <ac:picMkLst>
            <pc:docMk/>
            <pc:sldMk cId="3473622686" sldId="291"/>
            <ac:picMk id="5" creationId="{745DD907-A500-46B1-BB09-460E7548080F}"/>
          </ac:picMkLst>
        </pc:picChg>
        <pc:picChg chg="add mod">
          <ac:chgData name="SRIKAKOLAPU VENKATA SAI DHANUSH - [CB.EN.U4AIE20068]" userId="S::cb.en.u4aie20068@cb.students.amrita.edu::42585a09-3d63-4163-afd8-0a4689e1ac07" providerId="AD" clId="Web-{904079C8-E321-E4DD-982B-5947B3CC8E60}" dt="2021-08-04T16:55:15.202" v="275" actId="1076"/>
          <ac:picMkLst>
            <pc:docMk/>
            <pc:sldMk cId="3473622686" sldId="291"/>
            <ac:picMk id="6" creationId="{7A272DBE-A464-4968-BD23-032D441FF3C0}"/>
          </ac:picMkLst>
        </pc:picChg>
        <pc:picChg chg="del">
          <ac:chgData name="SRIKAKOLAPU VENKATA SAI DHANUSH - [CB.EN.U4AIE20068]" userId="S::cb.en.u4aie20068@cb.students.amrita.edu::42585a09-3d63-4163-afd8-0a4689e1ac07" providerId="AD" clId="Web-{904079C8-E321-E4DD-982B-5947B3CC8E60}" dt="2021-08-04T16:48:42.801" v="174"/>
          <ac:picMkLst>
            <pc:docMk/>
            <pc:sldMk cId="3473622686" sldId="291"/>
            <ac:picMk id="7" creationId="{8CE00123-C64D-4F08-96EA-C2C6AEADE7B2}"/>
          </ac:picMkLst>
        </pc:picChg>
        <pc:picChg chg="del">
          <ac:chgData name="SRIKAKOLAPU VENKATA SAI DHANUSH - [CB.EN.U4AIE20068]" userId="S::cb.en.u4aie20068@cb.students.amrita.edu::42585a09-3d63-4163-afd8-0a4689e1ac07" providerId="AD" clId="Web-{904079C8-E321-E4DD-982B-5947B3CC8E60}" dt="2021-08-04T16:48:42.801" v="173"/>
          <ac:picMkLst>
            <pc:docMk/>
            <pc:sldMk cId="3473622686" sldId="291"/>
            <ac:picMk id="9" creationId="{E2B5DB71-A337-43DB-98A6-DEEDA94F1789}"/>
          </ac:picMkLst>
        </pc:picChg>
      </pc:sldChg>
      <pc:sldChg chg="addSp delSp modSp add ord replId">
        <pc:chgData name="SRIKAKOLAPU VENKATA SAI DHANUSH - [CB.EN.U4AIE20068]" userId="S::cb.en.u4aie20068@cb.students.amrita.edu::42585a09-3d63-4163-afd8-0a4689e1ac07" providerId="AD" clId="Web-{904079C8-E321-E4DD-982B-5947B3CC8E60}" dt="2021-08-04T16:57:44.775" v="301" actId="20577"/>
        <pc:sldMkLst>
          <pc:docMk/>
          <pc:sldMk cId="1554579437" sldId="292"/>
        </pc:sldMkLst>
        <pc:spChg chg="add mod">
          <ac:chgData name="SRIKAKOLAPU VENKATA SAI DHANUSH - [CB.EN.U4AIE20068]" userId="S::cb.en.u4aie20068@cb.students.amrita.edu::42585a09-3d63-4163-afd8-0a4689e1ac07" providerId="AD" clId="Web-{904079C8-E321-E4DD-982B-5947B3CC8E60}" dt="2021-08-04T16:57:44.775" v="301" actId="20577"/>
          <ac:spMkLst>
            <pc:docMk/>
            <pc:sldMk cId="1554579437" sldId="292"/>
            <ac:spMk id="4" creationId="{7001B1B5-00FE-437B-B1EB-75A790737302}"/>
          </ac:spMkLst>
        </pc:spChg>
        <pc:spChg chg="mod">
          <ac:chgData name="SRIKAKOLAPU VENKATA SAI DHANUSH - [CB.EN.U4AIE20068]" userId="S::cb.en.u4aie20068@cb.students.amrita.edu::42585a09-3d63-4163-afd8-0a4689e1ac07" providerId="AD" clId="Web-{904079C8-E321-E4DD-982B-5947B3CC8E60}" dt="2021-08-04T16:57:10.850" v="295" actId="1076"/>
          <ac:spMkLst>
            <pc:docMk/>
            <pc:sldMk cId="1554579437" sldId="292"/>
            <ac:spMk id="5" creationId="{D8585466-12AF-4B14-ACBC-88B4AC207CC1}"/>
          </ac:spMkLst>
        </pc:spChg>
        <pc:picChg chg="del">
          <ac:chgData name="SRIKAKOLAPU VENKATA SAI DHANUSH - [CB.EN.U4AIE20068]" userId="S::cb.en.u4aie20068@cb.students.amrita.edu::42585a09-3d63-4163-afd8-0a4689e1ac07" providerId="AD" clId="Web-{904079C8-E321-E4DD-982B-5947B3CC8E60}" dt="2021-08-04T16:56:44.020" v="288"/>
          <ac:picMkLst>
            <pc:docMk/>
            <pc:sldMk cId="1554579437" sldId="292"/>
            <ac:picMk id="2" creationId="{19CFA3EF-D76E-491A-AFDB-ECFE7A1BD478}"/>
          </ac:picMkLst>
        </pc:picChg>
        <pc:picChg chg="del">
          <ac:chgData name="SRIKAKOLAPU VENKATA SAI DHANUSH - [CB.EN.U4AIE20068]" userId="S::cb.en.u4aie20068@cb.students.amrita.edu::42585a09-3d63-4163-afd8-0a4689e1ac07" providerId="AD" clId="Web-{904079C8-E321-E4DD-982B-5947B3CC8E60}" dt="2021-08-04T16:56:45.677" v="289"/>
          <ac:picMkLst>
            <pc:docMk/>
            <pc:sldMk cId="1554579437" sldId="292"/>
            <ac:picMk id="3" creationId="{36ACA60E-5BC5-4207-B18F-49123B90840B}"/>
          </ac:picMkLst>
        </pc:picChg>
      </pc:sldChg>
    </pc:docChg>
  </pc:docChgLst>
  <pc:docChgLst>
    <pc:chgData name="SRIKAKOLAPU VENKATA SAI DHANUSH - [CB.EN.U4AIE20068]" userId="S::cb.en.u4aie20068@cb.students.amrita.edu::42585a09-3d63-4163-afd8-0a4689e1ac07" providerId="AD" clId="Web-{742775E3-20EA-B44F-4D31-8F6B93E7382F}"/>
    <pc:docChg chg="modSld sldOrd">
      <pc:chgData name="SRIKAKOLAPU VENKATA SAI DHANUSH - [CB.EN.U4AIE20068]" userId="S::cb.en.u4aie20068@cb.students.amrita.edu::42585a09-3d63-4163-afd8-0a4689e1ac07" providerId="AD" clId="Web-{742775E3-20EA-B44F-4D31-8F6B93E7382F}" dt="2021-08-05T08:42:55.222" v="943" actId="1076"/>
      <pc:docMkLst>
        <pc:docMk/>
      </pc:docMkLst>
      <pc:sldChg chg="addSp delSp modSp">
        <pc:chgData name="SRIKAKOLAPU VENKATA SAI DHANUSH - [CB.EN.U4AIE20068]" userId="S::cb.en.u4aie20068@cb.students.amrita.edu::42585a09-3d63-4163-afd8-0a4689e1ac07" providerId="AD" clId="Web-{742775E3-20EA-B44F-4D31-8F6B93E7382F}" dt="2021-08-05T05:40:18.741" v="758"/>
        <pc:sldMkLst>
          <pc:docMk/>
          <pc:sldMk cId="109857222" sldId="256"/>
        </pc:sldMkLst>
        <pc:spChg chg="mod">
          <ac:chgData name="SRIKAKOLAPU VENKATA SAI DHANUSH - [CB.EN.U4AIE20068]" userId="S::cb.en.u4aie20068@cb.students.amrita.edu::42585a09-3d63-4163-afd8-0a4689e1ac07" providerId="AD" clId="Web-{742775E3-20EA-B44F-4D31-8F6B93E7382F}" dt="2021-08-05T01:10:27.146" v="2" actId="20577"/>
          <ac:spMkLst>
            <pc:docMk/>
            <pc:sldMk cId="109857222" sldId="256"/>
            <ac:spMk id="2" creationId="{00000000-0000-0000-0000-000000000000}"/>
          </ac:spMkLst>
        </pc:spChg>
        <pc:spChg chg="add del">
          <ac:chgData name="SRIKAKOLAPU VENKATA SAI DHANUSH - [CB.EN.U4AIE20068]" userId="S::cb.en.u4aie20068@cb.students.amrita.edu::42585a09-3d63-4163-afd8-0a4689e1ac07" providerId="AD" clId="Web-{742775E3-20EA-B44F-4D31-8F6B93E7382F}" dt="2021-08-05T05:40:18.741" v="758"/>
          <ac:spMkLst>
            <pc:docMk/>
            <pc:sldMk cId="109857222" sldId="256"/>
            <ac:spMk id="4" creationId="{D1730987-AEB9-4FFB-864D-24E068F5F492}"/>
          </ac:spMkLst>
        </pc:spChg>
      </pc:sldChg>
      <pc:sldChg chg="modSp">
        <pc:chgData name="SRIKAKOLAPU VENKATA SAI DHANUSH - [CB.EN.U4AIE20068]" userId="S::cb.en.u4aie20068@cb.students.amrita.edu::42585a09-3d63-4163-afd8-0a4689e1ac07" providerId="AD" clId="Web-{742775E3-20EA-B44F-4D31-8F6B93E7382F}" dt="2021-08-05T04:42:45.271" v="659" actId="20577"/>
        <pc:sldMkLst>
          <pc:docMk/>
          <pc:sldMk cId="3744765524" sldId="258"/>
        </pc:sldMkLst>
        <pc:spChg chg="mod">
          <ac:chgData name="SRIKAKOLAPU VENKATA SAI DHANUSH - [CB.EN.U4AIE20068]" userId="S::cb.en.u4aie20068@cb.students.amrita.edu::42585a09-3d63-4163-afd8-0a4689e1ac07" providerId="AD" clId="Web-{742775E3-20EA-B44F-4D31-8F6B93E7382F}" dt="2021-08-05T04:42:45.271" v="659" actId="20577"/>
          <ac:spMkLst>
            <pc:docMk/>
            <pc:sldMk cId="3744765524" sldId="258"/>
            <ac:spMk id="2" creationId="{D5F89F1E-1B07-4315-B539-8032CC3D49C5}"/>
          </ac:spMkLst>
        </pc:spChg>
      </pc:sldChg>
      <pc:sldChg chg="modSp">
        <pc:chgData name="SRIKAKOLAPU VENKATA SAI DHANUSH - [CB.EN.U4AIE20068]" userId="S::cb.en.u4aie20068@cb.students.amrita.edu::42585a09-3d63-4163-afd8-0a4689e1ac07" providerId="AD" clId="Web-{742775E3-20EA-B44F-4D31-8F6B93E7382F}" dt="2021-08-05T04:48:48.998" v="663" actId="20577"/>
        <pc:sldMkLst>
          <pc:docMk/>
          <pc:sldMk cId="1285893117" sldId="260"/>
        </pc:sldMkLst>
        <pc:spChg chg="mod">
          <ac:chgData name="SRIKAKOLAPU VENKATA SAI DHANUSH - [CB.EN.U4AIE20068]" userId="S::cb.en.u4aie20068@cb.students.amrita.edu::42585a09-3d63-4163-afd8-0a4689e1ac07" providerId="AD" clId="Web-{742775E3-20EA-B44F-4D31-8F6B93E7382F}" dt="2021-08-05T04:48:48.998" v="663" actId="20577"/>
          <ac:spMkLst>
            <pc:docMk/>
            <pc:sldMk cId="1285893117" sldId="260"/>
            <ac:spMk id="4" creationId="{3AE8B84B-AEEA-48AA-9549-06C06179DAD0}"/>
          </ac:spMkLst>
        </pc:spChg>
      </pc:sldChg>
      <pc:sldChg chg="modSp">
        <pc:chgData name="SRIKAKOLAPU VENKATA SAI DHANUSH - [CB.EN.U4AIE20068]" userId="S::cb.en.u4aie20068@cb.students.amrita.edu::42585a09-3d63-4163-afd8-0a4689e1ac07" providerId="AD" clId="Web-{742775E3-20EA-B44F-4D31-8F6B93E7382F}" dt="2021-08-05T01:35:14.176" v="102" actId="20577"/>
        <pc:sldMkLst>
          <pc:docMk/>
          <pc:sldMk cId="2323040684" sldId="261"/>
        </pc:sldMkLst>
        <pc:spChg chg="mod">
          <ac:chgData name="SRIKAKOLAPU VENKATA SAI DHANUSH - [CB.EN.U4AIE20068]" userId="S::cb.en.u4aie20068@cb.students.amrita.edu::42585a09-3d63-4163-afd8-0a4689e1ac07" providerId="AD" clId="Web-{742775E3-20EA-B44F-4D31-8F6B93E7382F}" dt="2021-08-05T01:35:14.176" v="102" actId="20577"/>
          <ac:spMkLst>
            <pc:docMk/>
            <pc:sldMk cId="2323040684" sldId="261"/>
            <ac:spMk id="4" creationId="{E24648EE-E5B3-453D-9481-9D41D9EBD852}"/>
          </ac:spMkLst>
        </pc:spChg>
        <pc:spChg chg="mod">
          <ac:chgData name="SRIKAKOLAPU VENKATA SAI DHANUSH - [CB.EN.U4AIE20068]" userId="S::cb.en.u4aie20068@cb.students.amrita.edu::42585a09-3d63-4163-afd8-0a4689e1ac07" providerId="AD" clId="Web-{742775E3-20EA-B44F-4D31-8F6B93E7382F}" dt="2021-08-05T01:34:28.894" v="96" actId="1076"/>
          <ac:spMkLst>
            <pc:docMk/>
            <pc:sldMk cId="2323040684" sldId="261"/>
            <ac:spMk id="5" creationId="{D57AE293-595C-4DF7-8240-D8BC1747D169}"/>
          </ac:spMkLst>
        </pc:spChg>
      </pc:sldChg>
      <pc:sldChg chg="addSp modSp">
        <pc:chgData name="SRIKAKOLAPU VENKATA SAI DHANUSH - [CB.EN.U4AIE20068]" userId="S::cb.en.u4aie20068@cb.students.amrita.edu::42585a09-3d63-4163-afd8-0a4689e1ac07" providerId="AD" clId="Web-{742775E3-20EA-B44F-4D31-8F6B93E7382F}" dt="2021-08-05T01:40:21.043" v="188" actId="1076"/>
        <pc:sldMkLst>
          <pc:docMk/>
          <pc:sldMk cId="332789081" sldId="262"/>
        </pc:sldMkLst>
        <pc:spChg chg="mod">
          <ac:chgData name="SRIKAKOLAPU VENKATA SAI DHANUSH - [CB.EN.U4AIE20068]" userId="S::cb.en.u4aie20068@cb.students.amrita.edu::42585a09-3d63-4163-afd8-0a4689e1ac07" providerId="AD" clId="Web-{742775E3-20EA-B44F-4D31-8F6B93E7382F}" dt="2021-08-05T01:40:18.402" v="186" actId="20577"/>
          <ac:spMkLst>
            <pc:docMk/>
            <pc:sldMk cId="332789081" sldId="262"/>
            <ac:spMk id="3" creationId="{9E25A2B7-3D7F-459D-9707-71806C97C691}"/>
          </ac:spMkLst>
        </pc:spChg>
        <pc:picChg chg="add mod">
          <ac:chgData name="SRIKAKOLAPU VENKATA SAI DHANUSH - [CB.EN.U4AIE20068]" userId="S::cb.en.u4aie20068@cb.students.amrita.edu::42585a09-3d63-4163-afd8-0a4689e1ac07" providerId="AD" clId="Web-{742775E3-20EA-B44F-4D31-8F6B93E7382F}" dt="2021-08-05T01:40:19.262" v="187" actId="1076"/>
          <ac:picMkLst>
            <pc:docMk/>
            <pc:sldMk cId="332789081" sldId="262"/>
            <ac:picMk id="4" creationId="{A26A7D1E-6EEE-4D6B-96A2-6CC683CC3812}"/>
          </ac:picMkLst>
        </pc:picChg>
        <pc:picChg chg="mod">
          <ac:chgData name="SRIKAKOLAPU VENKATA SAI DHANUSH - [CB.EN.U4AIE20068]" userId="S::cb.en.u4aie20068@cb.students.amrita.edu::42585a09-3d63-4163-afd8-0a4689e1ac07" providerId="AD" clId="Web-{742775E3-20EA-B44F-4D31-8F6B93E7382F}" dt="2021-08-05T01:40:21.043" v="188" actId="1076"/>
          <ac:picMkLst>
            <pc:docMk/>
            <pc:sldMk cId="332789081" sldId="262"/>
            <ac:picMk id="6" creationId="{6552015D-3B8E-4390-B057-83CDD305D23B}"/>
          </ac:picMkLst>
        </pc:picChg>
      </pc:sldChg>
      <pc:sldChg chg="modSp">
        <pc:chgData name="SRIKAKOLAPU VENKATA SAI DHANUSH - [CB.EN.U4AIE20068]" userId="S::cb.en.u4aie20068@cb.students.amrita.edu::42585a09-3d63-4163-afd8-0a4689e1ac07" providerId="AD" clId="Web-{742775E3-20EA-B44F-4D31-8F6B93E7382F}" dt="2021-08-05T01:42:46.750" v="204" actId="1076"/>
        <pc:sldMkLst>
          <pc:docMk/>
          <pc:sldMk cId="3857890180" sldId="263"/>
        </pc:sldMkLst>
        <pc:spChg chg="mod">
          <ac:chgData name="SRIKAKOLAPU VENKATA SAI DHANUSH - [CB.EN.U4AIE20068]" userId="S::cb.en.u4aie20068@cb.students.amrita.edu::42585a09-3d63-4163-afd8-0a4689e1ac07" providerId="AD" clId="Web-{742775E3-20EA-B44F-4D31-8F6B93E7382F}" dt="2021-08-05T01:42:38.734" v="202" actId="1076"/>
          <ac:spMkLst>
            <pc:docMk/>
            <pc:sldMk cId="3857890180" sldId="263"/>
            <ac:spMk id="3" creationId="{9689975D-57D1-4EE4-BBE0-02419C456184}"/>
          </ac:spMkLst>
        </pc:spChg>
        <pc:spChg chg="mod">
          <ac:chgData name="SRIKAKOLAPU VENKATA SAI DHANUSH - [CB.EN.U4AIE20068]" userId="S::cb.en.u4aie20068@cb.students.amrita.edu::42585a09-3d63-4163-afd8-0a4689e1ac07" providerId="AD" clId="Web-{742775E3-20EA-B44F-4D31-8F6B93E7382F}" dt="2021-08-05T01:42:45.078" v="203" actId="1076"/>
          <ac:spMkLst>
            <pc:docMk/>
            <pc:sldMk cId="3857890180" sldId="263"/>
            <ac:spMk id="4" creationId="{2777915B-D230-4DFA-9CFC-466F55721131}"/>
          </ac:spMkLst>
        </pc:spChg>
        <pc:picChg chg="mod">
          <ac:chgData name="SRIKAKOLAPU VENKATA SAI DHANUSH - [CB.EN.U4AIE20068]" userId="S::cb.en.u4aie20068@cb.students.amrita.edu::42585a09-3d63-4163-afd8-0a4689e1ac07" providerId="AD" clId="Web-{742775E3-20EA-B44F-4D31-8F6B93E7382F}" dt="2021-08-05T01:42:46.750" v="204" actId="1076"/>
          <ac:picMkLst>
            <pc:docMk/>
            <pc:sldMk cId="3857890180" sldId="263"/>
            <ac:picMk id="8" creationId="{52E56711-98BC-4AD2-B955-CDE66E6E7912}"/>
          </ac:picMkLst>
        </pc:picChg>
      </pc:sldChg>
      <pc:sldChg chg="modSp">
        <pc:chgData name="SRIKAKOLAPU VENKATA SAI DHANUSH - [CB.EN.U4AIE20068]" userId="S::cb.en.u4aie20068@cb.students.amrita.edu::42585a09-3d63-4163-afd8-0a4689e1ac07" providerId="AD" clId="Web-{742775E3-20EA-B44F-4D31-8F6B93E7382F}" dt="2021-08-05T01:43:38.111" v="212" actId="1076"/>
        <pc:sldMkLst>
          <pc:docMk/>
          <pc:sldMk cId="3522498441" sldId="264"/>
        </pc:sldMkLst>
        <pc:spChg chg="mod">
          <ac:chgData name="SRIKAKOLAPU VENKATA SAI DHANUSH - [CB.EN.U4AIE20068]" userId="S::cb.en.u4aie20068@cb.students.amrita.edu::42585a09-3d63-4163-afd8-0a4689e1ac07" providerId="AD" clId="Web-{742775E3-20EA-B44F-4D31-8F6B93E7382F}" dt="2021-08-05T01:43:38.111" v="212" actId="1076"/>
          <ac:spMkLst>
            <pc:docMk/>
            <pc:sldMk cId="3522498441" sldId="264"/>
            <ac:spMk id="3" creationId="{44CD55FB-6F6B-48C0-AF4A-52C5FAF18325}"/>
          </ac:spMkLst>
        </pc:spChg>
        <pc:picChg chg="mod">
          <ac:chgData name="SRIKAKOLAPU VENKATA SAI DHANUSH - [CB.EN.U4AIE20068]" userId="S::cb.en.u4aie20068@cb.students.amrita.edu::42585a09-3d63-4163-afd8-0a4689e1ac07" providerId="AD" clId="Web-{742775E3-20EA-B44F-4D31-8F6B93E7382F}" dt="2021-08-05T01:43:35.501" v="211" actId="1076"/>
          <ac:picMkLst>
            <pc:docMk/>
            <pc:sldMk cId="3522498441" sldId="264"/>
            <ac:picMk id="6" creationId="{E19DC048-6B94-4B6A-9B58-5BA77D24749C}"/>
          </ac:picMkLst>
        </pc:picChg>
      </pc:sldChg>
      <pc:sldChg chg="addSp delSp modSp">
        <pc:chgData name="SRIKAKOLAPU VENKATA SAI DHANUSH - [CB.EN.U4AIE20068]" userId="S::cb.en.u4aie20068@cb.students.amrita.edu::42585a09-3d63-4163-afd8-0a4689e1ac07" providerId="AD" clId="Web-{742775E3-20EA-B44F-4D31-8F6B93E7382F}" dt="2021-08-05T05:03:07.080" v="667" actId="20577"/>
        <pc:sldMkLst>
          <pc:docMk/>
          <pc:sldMk cId="568726354" sldId="265"/>
        </pc:sldMkLst>
        <pc:spChg chg="mod">
          <ac:chgData name="SRIKAKOLAPU VENKATA SAI DHANUSH - [CB.EN.U4AIE20068]" userId="S::cb.en.u4aie20068@cb.students.amrita.edu::42585a09-3d63-4163-afd8-0a4689e1ac07" providerId="AD" clId="Web-{742775E3-20EA-B44F-4D31-8F6B93E7382F}" dt="2021-08-05T05:03:07.080" v="667" actId="20577"/>
          <ac:spMkLst>
            <pc:docMk/>
            <pc:sldMk cId="568726354" sldId="265"/>
            <ac:spMk id="3" creationId="{7873E9B5-B343-4096-895E-EDC1190CF28F}"/>
          </ac:spMkLst>
        </pc:spChg>
        <pc:picChg chg="mod">
          <ac:chgData name="SRIKAKOLAPU VENKATA SAI DHANUSH - [CB.EN.U4AIE20068]" userId="S::cb.en.u4aie20068@cb.students.amrita.edu::42585a09-3d63-4163-afd8-0a4689e1ac07" providerId="AD" clId="Web-{742775E3-20EA-B44F-4D31-8F6B93E7382F}" dt="2021-08-05T01:27:21.890" v="46" actId="1076"/>
          <ac:picMkLst>
            <pc:docMk/>
            <pc:sldMk cId="568726354" sldId="265"/>
            <ac:picMk id="4" creationId="{B689FED3-83FC-417A-9D2D-ED92C52C1BD7}"/>
          </ac:picMkLst>
        </pc:picChg>
        <pc:picChg chg="add del mod">
          <ac:chgData name="SRIKAKOLAPU VENKATA SAI DHANUSH - [CB.EN.U4AIE20068]" userId="S::cb.en.u4aie20068@cb.students.amrita.edu::42585a09-3d63-4163-afd8-0a4689e1ac07" providerId="AD" clId="Web-{742775E3-20EA-B44F-4D31-8F6B93E7382F}" dt="2021-08-05T01:54:16.961" v="263"/>
          <ac:picMkLst>
            <pc:docMk/>
            <pc:sldMk cId="568726354" sldId="265"/>
            <ac:picMk id="5" creationId="{9A21E6E1-900B-4341-816D-96BB4EACB6D4}"/>
          </ac:picMkLst>
        </pc:picChg>
        <pc:picChg chg="add mod">
          <ac:chgData name="SRIKAKOLAPU VENKATA SAI DHANUSH - [CB.EN.U4AIE20068]" userId="S::cb.en.u4aie20068@cb.students.amrita.edu::42585a09-3d63-4163-afd8-0a4689e1ac07" providerId="AD" clId="Web-{742775E3-20EA-B44F-4D31-8F6B93E7382F}" dt="2021-08-05T01:54:21.445" v="265" actId="1076"/>
          <ac:picMkLst>
            <pc:docMk/>
            <pc:sldMk cId="568726354" sldId="265"/>
            <ac:picMk id="6" creationId="{7578ECB6-2F6E-4BF3-9281-694EA314B265}"/>
          </ac:picMkLst>
        </pc:picChg>
      </pc:sldChg>
      <pc:sldChg chg="addSp delSp modSp ord">
        <pc:chgData name="SRIKAKOLAPU VENKATA SAI DHANUSH - [CB.EN.U4AIE20068]" userId="S::cb.en.u4aie20068@cb.students.amrita.edu::42585a09-3d63-4163-afd8-0a4689e1ac07" providerId="AD" clId="Web-{742775E3-20EA-B44F-4D31-8F6B93E7382F}" dt="2021-08-05T05:44:16.122" v="760"/>
        <pc:sldMkLst>
          <pc:docMk/>
          <pc:sldMk cId="197047806" sldId="267"/>
        </pc:sldMkLst>
        <pc:spChg chg="mod">
          <ac:chgData name="SRIKAKOLAPU VENKATA SAI DHANUSH - [CB.EN.U4AIE20068]" userId="S::cb.en.u4aie20068@cb.students.amrita.edu::42585a09-3d63-4163-afd8-0a4689e1ac07" providerId="AD" clId="Web-{742775E3-20EA-B44F-4D31-8F6B93E7382F}" dt="2021-08-05T01:46:20.693" v="224" actId="1076"/>
          <ac:spMkLst>
            <pc:docMk/>
            <pc:sldMk cId="197047806" sldId="267"/>
            <ac:spMk id="2" creationId="{9E3FADD8-A6AC-4752-864E-874C1CAFCBAE}"/>
          </ac:spMkLst>
        </pc:spChg>
        <pc:spChg chg="mod">
          <ac:chgData name="SRIKAKOLAPU VENKATA SAI DHANUSH - [CB.EN.U4AIE20068]" userId="S::cb.en.u4aie20068@cb.students.amrita.edu::42585a09-3d63-4163-afd8-0a4689e1ac07" providerId="AD" clId="Web-{742775E3-20EA-B44F-4D31-8F6B93E7382F}" dt="2021-08-05T01:46:08.521" v="223" actId="1076"/>
          <ac:spMkLst>
            <pc:docMk/>
            <pc:sldMk cId="197047806" sldId="267"/>
            <ac:spMk id="5" creationId="{A2F88E6A-3FC0-41A9-AF98-9B274D39746D}"/>
          </ac:spMkLst>
        </pc:spChg>
        <pc:picChg chg="add del mod">
          <ac:chgData name="SRIKAKOLAPU VENKATA SAI DHANUSH - [CB.EN.U4AIE20068]" userId="S::cb.en.u4aie20068@cb.students.amrita.edu::42585a09-3d63-4163-afd8-0a4689e1ac07" providerId="AD" clId="Web-{742775E3-20EA-B44F-4D31-8F6B93E7382F}" dt="2021-08-05T01:45:04.378" v="217"/>
          <ac:picMkLst>
            <pc:docMk/>
            <pc:sldMk cId="197047806" sldId="267"/>
            <ac:picMk id="3" creationId="{D6029DA2-3D9A-4E2F-A279-81EB49F3020C}"/>
          </ac:picMkLst>
        </pc:picChg>
        <pc:picChg chg="add mod">
          <ac:chgData name="SRIKAKOLAPU VENKATA SAI DHANUSH - [CB.EN.U4AIE20068]" userId="S::cb.en.u4aie20068@cb.students.amrita.edu::42585a09-3d63-4163-afd8-0a4689e1ac07" providerId="AD" clId="Web-{742775E3-20EA-B44F-4D31-8F6B93E7382F}" dt="2021-08-05T01:46:02.614" v="221" actId="1076"/>
          <ac:picMkLst>
            <pc:docMk/>
            <pc:sldMk cId="197047806" sldId="267"/>
            <ac:picMk id="4" creationId="{58ABB8D5-05FA-4722-96BA-8FE73D63A009}"/>
          </ac:picMkLst>
        </pc:picChg>
        <pc:picChg chg="mod">
          <ac:chgData name="SRIKAKOLAPU VENKATA SAI DHANUSH - [CB.EN.U4AIE20068]" userId="S::cb.en.u4aie20068@cb.students.amrita.edu::42585a09-3d63-4163-afd8-0a4689e1ac07" providerId="AD" clId="Web-{742775E3-20EA-B44F-4D31-8F6B93E7382F}" dt="2021-08-05T01:46:05.552" v="222" actId="1076"/>
          <ac:picMkLst>
            <pc:docMk/>
            <pc:sldMk cId="197047806" sldId="267"/>
            <ac:picMk id="7" creationId="{485B20DF-5353-4928-926F-C121D416E4F8}"/>
          </ac:picMkLst>
        </pc:picChg>
      </pc:sldChg>
      <pc:sldChg chg="modSp">
        <pc:chgData name="SRIKAKOLAPU VENKATA SAI DHANUSH - [CB.EN.U4AIE20068]" userId="S::cb.en.u4aie20068@cb.students.amrita.edu::42585a09-3d63-4163-afd8-0a4689e1ac07" providerId="AD" clId="Web-{742775E3-20EA-B44F-4D31-8F6B93E7382F}" dt="2021-08-05T05:09:30.136" v="703" actId="1076"/>
        <pc:sldMkLst>
          <pc:docMk/>
          <pc:sldMk cId="2454894008" sldId="268"/>
        </pc:sldMkLst>
        <pc:picChg chg="mod">
          <ac:chgData name="SRIKAKOLAPU VENKATA SAI DHANUSH - [CB.EN.U4AIE20068]" userId="S::cb.en.u4aie20068@cb.students.amrita.edu::42585a09-3d63-4163-afd8-0a4689e1ac07" providerId="AD" clId="Web-{742775E3-20EA-B44F-4D31-8F6B93E7382F}" dt="2021-08-05T05:09:30.136" v="703" actId="1076"/>
          <ac:picMkLst>
            <pc:docMk/>
            <pc:sldMk cId="2454894008" sldId="268"/>
            <ac:picMk id="2" creationId="{1971EE4D-B767-4E68-B83F-92FDD0A1E742}"/>
          </ac:picMkLst>
        </pc:picChg>
      </pc:sldChg>
      <pc:sldChg chg="addSp delSp modSp">
        <pc:chgData name="SRIKAKOLAPU VENKATA SAI DHANUSH - [CB.EN.U4AIE20068]" userId="S::cb.en.u4aie20068@cb.students.amrita.edu::42585a09-3d63-4163-afd8-0a4689e1ac07" providerId="AD" clId="Web-{742775E3-20EA-B44F-4D31-8F6B93E7382F}" dt="2021-08-05T06:21:35.392" v="898" actId="1076"/>
        <pc:sldMkLst>
          <pc:docMk/>
          <pc:sldMk cId="3113782631" sldId="272"/>
        </pc:sldMkLst>
        <pc:picChg chg="del">
          <ac:chgData name="SRIKAKOLAPU VENKATA SAI DHANUSH - [CB.EN.U4AIE20068]" userId="S::cb.en.u4aie20068@cb.students.amrita.edu::42585a09-3d63-4163-afd8-0a4689e1ac07" providerId="AD" clId="Web-{742775E3-20EA-B44F-4D31-8F6B93E7382F}" dt="2021-08-05T06:19:07.904" v="886"/>
          <ac:picMkLst>
            <pc:docMk/>
            <pc:sldMk cId="3113782631" sldId="272"/>
            <ac:picMk id="2" creationId="{21826F04-EEA7-4268-9EDE-B7A477747F91}"/>
          </ac:picMkLst>
        </pc:picChg>
        <pc:picChg chg="add mod">
          <ac:chgData name="SRIKAKOLAPU VENKATA SAI DHANUSH - [CB.EN.U4AIE20068]" userId="S::cb.en.u4aie20068@cb.students.amrita.edu::42585a09-3d63-4163-afd8-0a4689e1ac07" providerId="AD" clId="Web-{742775E3-20EA-B44F-4D31-8F6B93E7382F}" dt="2021-08-05T06:21:32.580" v="897" actId="1076"/>
          <ac:picMkLst>
            <pc:docMk/>
            <pc:sldMk cId="3113782631" sldId="272"/>
            <ac:picMk id="3" creationId="{9223CB04-5821-4A0C-8B88-45839BC3E9C3}"/>
          </ac:picMkLst>
        </pc:picChg>
        <pc:picChg chg="add mod">
          <ac:chgData name="SRIKAKOLAPU VENKATA SAI DHANUSH - [CB.EN.U4AIE20068]" userId="S::cb.en.u4aie20068@cb.students.amrita.edu::42585a09-3d63-4163-afd8-0a4689e1ac07" providerId="AD" clId="Web-{742775E3-20EA-B44F-4D31-8F6B93E7382F}" dt="2021-08-05T06:21:35.392" v="898" actId="1076"/>
          <ac:picMkLst>
            <pc:docMk/>
            <pc:sldMk cId="3113782631" sldId="272"/>
            <ac:picMk id="4" creationId="{B4BD7216-3F38-4835-A106-045A0F47C305}"/>
          </ac:picMkLst>
        </pc:picChg>
      </pc:sldChg>
      <pc:sldChg chg="addSp delSp modSp">
        <pc:chgData name="SRIKAKOLAPU VENKATA SAI DHANUSH - [CB.EN.U4AIE20068]" userId="S::cb.en.u4aie20068@cb.students.amrita.edu::42585a09-3d63-4163-afd8-0a4689e1ac07" providerId="AD" clId="Web-{742775E3-20EA-B44F-4D31-8F6B93E7382F}" dt="2021-08-05T01:53:02.047" v="262" actId="14100"/>
        <pc:sldMkLst>
          <pc:docMk/>
          <pc:sldMk cId="3121734604" sldId="273"/>
        </pc:sldMkLst>
        <pc:spChg chg="mod">
          <ac:chgData name="SRIKAKOLAPU VENKATA SAI DHANUSH - [CB.EN.U4AIE20068]" userId="S::cb.en.u4aie20068@cb.students.amrita.edu::42585a09-3d63-4163-afd8-0a4689e1ac07" providerId="AD" clId="Web-{742775E3-20EA-B44F-4D31-8F6B93E7382F}" dt="2021-08-05T01:53:02.047" v="262" actId="14100"/>
          <ac:spMkLst>
            <pc:docMk/>
            <pc:sldMk cId="3121734604" sldId="273"/>
            <ac:spMk id="3" creationId="{246FA57B-B9AD-4507-9993-06DD69DBE36B}"/>
          </ac:spMkLst>
        </pc:spChg>
        <pc:picChg chg="add mod">
          <ac:chgData name="SRIKAKOLAPU VENKATA SAI DHANUSH - [CB.EN.U4AIE20068]" userId="S::cb.en.u4aie20068@cb.students.amrita.edu::42585a09-3d63-4163-afd8-0a4689e1ac07" providerId="AD" clId="Web-{742775E3-20EA-B44F-4D31-8F6B93E7382F}" dt="2021-08-05T01:24:02.197" v="35" actId="1076"/>
          <ac:picMkLst>
            <pc:docMk/>
            <pc:sldMk cId="3121734604" sldId="273"/>
            <ac:picMk id="4" creationId="{1918FFF1-DBEF-466B-B614-F1D0D6E9CD49}"/>
          </ac:picMkLst>
        </pc:picChg>
        <pc:picChg chg="del mod">
          <ac:chgData name="SRIKAKOLAPU VENKATA SAI DHANUSH - [CB.EN.U4AIE20068]" userId="S::cb.en.u4aie20068@cb.students.amrita.edu::42585a09-3d63-4163-afd8-0a4689e1ac07" providerId="AD" clId="Web-{742775E3-20EA-B44F-4D31-8F6B93E7382F}" dt="2021-08-05T01:22:53.461" v="25"/>
          <ac:picMkLst>
            <pc:docMk/>
            <pc:sldMk cId="3121734604" sldId="273"/>
            <ac:picMk id="5" creationId="{0D9CB3C6-A5DD-4B94-BA04-08C732FEE5C0}"/>
          </ac:picMkLst>
        </pc:picChg>
        <pc:picChg chg="add mod">
          <ac:chgData name="SRIKAKOLAPU VENKATA SAI DHANUSH - [CB.EN.U4AIE20068]" userId="S::cb.en.u4aie20068@cb.students.amrita.edu::42585a09-3d63-4163-afd8-0a4689e1ac07" providerId="AD" clId="Web-{742775E3-20EA-B44F-4D31-8F6B93E7382F}" dt="2021-08-05T01:24:00.681" v="34" actId="1076"/>
          <ac:picMkLst>
            <pc:docMk/>
            <pc:sldMk cId="3121734604" sldId="273"/>
            <ac:picMk id="6" creationId="{A39BC4F4-80BA-43A7-A9AB-A1210E252A86}"/>
          </ac:picMkLst>
        </pc:picChg>
        <pc:picChg chg="add del mod">
          <ac:chgData name="SRIKAKOLAPU VENKATA SAI DHANUSH - [CB.EN.U4AIE20068]" userId="S::cb.en.u4aie20068@cb.students.amrita.edu::42585a09-3d63-4163-afd8-0a4689e1ac07" providerId="AD" clId="Web-{742775E3-20EA-B44F-4D31-8F6B93E7382F}" dt="2021-08-05T01:50:51.153" v="226"/>
          <ac:picMkLst>
            <pc:docMk/>
            <pc:sldMk cId="3121734604" sldId="273"/>
            <ac:picMk id="7" creationId="{354377CB-880A-4DC6-B503-6D84436F0744}"/>
          </ac:picMkLst>
        </pc:picChg>
      </pc:sldChg>
      <pc:sldChg chg="modSp">
        <pc:chgData name="SRIKAKOLAPU VENKATA SAI DHANUSH - [CB.EN.U4AIE20068]" userId="S::cb.en.u4aie20068@cb.students.amrita.edu::42585a09-3d63-4163-afd8-0a4689e1ac07" providerId="AD" clId="Web-{742775E3-20EA-B44F-4D31-8F6B93E7382F}" dt="2021-08-05T05:04:58.614" v="690" actId="20577"/>
        <pc:sldMkLst>
          <pc:docMk/>
          <pc:sldMk cId="102882160" sldId="274"/>
        </pc:sldMkLst>
        <pc:spChg chg="mod">
          <ac:chgData name="SRIKAKOLAPU VENKATA SAI DHANUSH - [CB.EN.U4AIE20068]" userId="S::cb.en.u4aie20068@cb.students.amrita.edu::42585a09-3d63-4163-afd8-0a4689e1ac07" providerId="AD" clId="Web-{742775E3-20EA-B44F-4D31-8F6B93E7382F}" dt="2021-08-05T05:04:58.614" v="690" actId="20577"/>
          <ac:spMkLst>
            <pc:docMk/>
            <pc:sldMk cId="102882160" sldId="274"/>
            <ac:spMk id="3" creationId="{246FA57B-B9AD-4507-9993-06DD69DBE36B}"/>
          </ac:spMkLst>
        </pc:spChg>
      </pc:sldChg>
      <pc:sldChg chg="addSp modSp">
        <pc:chgData name="SRIKAKOLAPU VENKATA SAI DHANUSH - [CB.EN.U4AIE20068]" userId="S::cb.en.u4aie20068@cb.students.amrita.edu::42585a09-3d63-4163-afd8-0a4689e1ac07" providerId="AD" clId="Web-{742775E3-20EA-B44F-4D31-8F6B93E7382F}" dt="2021-08-05T06:52:43.384" v="935" actId="20577"/>
        <pc:sldMkLst>
          <pc:docMk/>
          <pc:sldMk cId="2486171992" sldId="275"/>
        </pc:sldMkLst>
        <pc:spChg chg="add mod">
          <ac:chgData name="SRIKAKOLAPU VENKATA SAI DHANUSH - [CB.EN.U4AIE20068]" userId="S::cb.en.u4aie20068@cb.students.amrita.edu::42585a09-3d63-4163-afd8-0a4689e1ac07" providerId="AD" clId="Web-{742775E3-20EA-B44F-4D31-8F6B93E7382F}" dt="2021-08-05T06:52:43.384" v="935" actId="20577"/>
          <ac:spMkLst>
            <pc:docMk/>
            <pc:sldMk cId="2486171992" sldId="275"/>
            <ac:spMk id="2" creationId="{239DFE07-0E47-4127-9D90-B3254241A6E0}"/>
          </ac:spMkLst>
        </pc:spChg>
        <pc:spChg chg="mod">
          <ac:chgData name="SRIKAKOLAPU VENKATA SAI DHANUSH - [CB.EN.U4AIE20068]" userId="S::cb.en.u4aie20068@cb.students.amrita.edu::42585a09-3d63-4163-afd8-0a4689e1ac07" providerId="AD" clId="Web-{742775E3-20EA-B44F-4D31-8F6B93E7382F}" dt="2021-08-05T06:50:59.616" v="899" actId="1076"/>
          <ac:spMkLst>
            <pc:docMk/>
            <pc:sldMk cId="2486171992" sldId="275"/>
            <ac:spMk id="3" creationId="{5DD6341F-7A7A-44A9-9F00-C14E6C4E8A70}"/>
          </ac:spMkLst>
        </pc:spChg>
      </pc:sldChg>
      <pc:sldChg chg="modSp">
        <pc:chgData name="SRIKAKOLAPU VENKATA SAI DHANUSH - [CB.EN.U4AIE20068]" userId="S::cb.en.u4aie20068@cb.students.amrita.edu::42585a09-3d63-4163-afd8-0a4689e1ac07" providerId="AD" clId="Web-{742775E3-20EA-B44F-4D31-8F6B93E7382F}" dt="2021-08-05T08:42:55.222" v="943" actId="1076"/>
        <pc:sldMkLst>
          <pc:docMk/>
          <pc:sldMk cId="120704316" sldId="276"/>
        </pc:sldMkLst>
        <pc:spChg chg="mod">
          <ac:chgData name="SRIKAKOLAPU VENKATA SAI DHANUSH - [CB.EN.U4AIE20068]" userId="S::cb.en.u4aie20068@cb.students.amrita.edu::42585a09-3d63-4163-afd8-0a4689e1ac07" providerId="AD" clId="Web-{742775E3-20EA-B44F-4D31-8F6B93E7382F}" dt="2021-08-05T08:42:35.394" v="941" actId="1076"/>
          <ac:spMkLst>
            <pc:docMk/>
            <pc:sldMk cId="120704316" sldId="276"/>
            <ac:spMk id="2" creationId="{3ACFAD7D-D575-4371-A17A-A026B3257127}"/>
          </ac:spMkLst>
        </pc:spChg>
        <pc:spChg chg="mod">
          <ac:chgData name="SRIKAKOLAPU VENKATA SAI DHANUSH - [CB.EN.U4AIE20068]" userId="S::cb.en.u4aie20068@cb.students.amrita.edu::42585a09-3d63-4163-afd8-0a4689e1ac07" providerId="AD" clId="Web-{742775E3-20EA-B44F-4D31-8F6B93E7382F}" dt="2021-08-05T08:42:55.222" v="943" actId="1076"/>
          <ac:spMkLst>
            <pc:docMk/>
            <pc:sldMk cId="120704316" sldId="276"/>
            <ac:spMk id="3" creationId="{246FA57B-B9AD-4507-9993-06DD69DBE36B}"/>
          </ac:spMkLst>
        </pc:spChg>
      </pc:sldChg>
      <pc:sldChg chg="addSp modSp">
        <pc:chgData name="SRIKAKOLAPU VENKATA SAI DHANUSH - [CB.EN.U4AIE20068]" userId="S::cb.en.u4aie20068@cb.students.amrita.edu::42585a09-3d63-4163-afd8-0a4689e1ac07" providerId="AD" clId="Web-{742775E3-20EA-B44F-4D31-8F6B93E7382F}" dt="2021-08-05T06:53:44.605" v="939" actId="20577"/>
        <pc:sldMkLst>
          <pc:docMk/>
          <pc:sldMk cId="2886056806" sldId="277"/>
        </pc:sldMkLst>
        <pc:spChg chg="add mod">
          <ac:chgData name="SRIKAKOLAPU VENKATA SAI DHANUSH - [CB.EN.U4AIE20068]" userId="S::cb.en.u4aie20068@cb.students.amrita.edu::42585a09-3d63-4163-afd8-0a4689e1ac07" providerId="AD" clId="Web-{742775E3-20EA-B44F-4D31-8F6B93E7382F}" dt="2021-08-05T06:53:44.605" v="939" actId="20577"/>
          <ac:spMkLst>
            <pc:docMk/>
            <pc:sldMk cId="2886056806" sldId="277"/>
            <ac:spMk id="2" creationId="{C5004F28-315D-428B-BDE7-F84CF2A75F00}"/>
          </ac:spMkLst>
        </pc:spChg>
        <pc:spChg chg="mod">
          <ac:chgData name="SRIKAKOLAPU VENKATA SAI DHANUSH - [CB.EN.U4AIE20068]" userId="S::cb.en.u4aie20068@cb.students.amrita.edu::42585a09-3d63-4163-afd8-0a4689e1ac07" providerId="AD" clId="Web-{742775E3-20EA-B44F-4D31-8F6B93E7382F}" dt="2021-08-05T06:52:55.525" v="937" actId="1076"/>
          <ac:spMkLst>
            <pc:docMk/>
            <pc:sldMk cId="2886056806" sldId="277"/>
            <ac:spMk id="3" creationId="{5DD6341F-7A7A-44A9-9F00-C14E6C4E8A70}"/>
          </ac:spMkLst>
        </pc:spChg>
      </pc:sldChg>
      <pc:sldChg chg="modSp">
        <pc:chgData name="SRIKAKOLAPU VENKATA SAI DHANUSH - [CB.EN.U4AIE20068]" userId="S::cb.en.u4aie20068@cb.students.amrita.edu::42585a09-3d63-4163-afd8-0a4689e1ac07" providerId="AD" clId="Web-{742775E3-20EA-B44F-4D31-8F6B93E7382F}" dt="2021-08-05T06:18:51.966" v="885" actId="20577"/>
        <pc:sldMkLst>
          <pc:docMk/>
          <pc:sldMk cId="3033618230" sldId="278"/>
        </pc:sldMkLst>
        <pc:spChg chg="mod">
          <ac:chgData name="SRIKAKOLAPU VENKATA SAI DHANUSH - [CB.EN.U4AIE20068]" userId="S::cb.en.u4aie20068@cb.students.amrita.edu::42585a09-3d63-4163-afd8-0a4689e1ac07" providerId="AD" clId="Web-{742775E3-20EA-B44F-4D31-8F6B93E7382F}" dt="2021-08-05T06:18:51.966" v="885" actId="20577"/>
          <ac:spMkLst>
            <pc:docMk/>
            <pc:sldMk cId="3033618230" sldId="278"/>
            <ac:spMk id="3" creationId="{246FA57B-B9AD-4507-9993-06DD69DBE36B}"/>
          </ac:spMkLst>
        </pc:spChg>
      </pc:sldChg>
      <pc:sldChg chg="addSp delSp modSp mod setClrOvrMap">
        <pc:chgData name="SRIKAKOLAPU VENKATA SAI DHANUSH - [CB.EN.U4AIE20068]" userId="S::cb.en.u4aie20068@cb.students.amrita.edu::42585a09-3d63-4163-afd8-0a4689e1ac07" providerId="AD" clId="Web-{742775E3-20EA-B44F-4D31-8F6B93E7382F}" dt="2021-08-05T01:11:16.866" v="4"/>
        <pc:sldMkLst>
          <pc:docMk/>
          <pc:sldMk cId="923622247" sldId="280"/>
        </pc:sldMkLst>
        <pc:spChg chg="mod">
          <ac:chgData name="SRIKAKOLAPU VENKATA SAI DHANUSH - [CB.EN.U4AIE20068]" userId="S::cb.en.u4aie20068@cb.students.amrita.edu::42585a09-3d63-4163-afd8-0a4689e1ac07" providerId="AD" clId="Web-{742775E3-20EA-B44F-4D31-8F6B93E7382F}" dt="2021-08-05T01:11:16.866" v="4"/>
          <ac:spMkLst>
            <pc:docMk/>
            <pc:sldMk cId="923622247" sldId="280"/>
            <ac:spMk id="3" creationId="{AFF6CDE8-48BE-46DA-B29F-A2F9D5382C80}"/>
          </ac:spMkLst>
        </pc:spChg>
        <pc:spChg chg="del">
          <ac:chgData name="SRIKAKOLAPU VENKATA SAI DHANUSH - [CB.EN.U4AIE20068]" userId="S::cb.en.u4aie20068@cb.students.amrita.edu::42585a09-3d63-4163-afd8-0a4689e1ac07" providerId="AD" clId="Web-{742775E3-20EA-B44F-4D31-8F6B93E7382F}" dt="2021-08-05T01:11:16.866" v="4"/>
          <ac:spMkLst>
            <pc:docMk/>
            <pc:sldMk cId="923622247" sldId="280"/>
            <ac:spMk id="8" creationId="{2D6FBB9D-1CAA-4D05-AB33-BABDFE17B843}"/>
          </ac:spMkLst>
        </pc:spChg>
        <pc:spChg chg="del">
          <ac:chgData name="SRIKAKOLAPU VENKATA SAI DHANUSH - [CB.EN.U4AIE20068]" userId="S::cb.en.u4aie20068@cb.students.amrita.edu::42585a09-3d63-4163-afd8-0a4689e1ac07" providerId="AD" clId="Web-{742775E3-20EA-B44F-4D31-8F6B93E7382F}" dt="2021-08-05T01:11:16.866" v="4"/>
          <ac:spMkLst>
            <pc:docMk/>
            <pc:sldMk cId="923622247" sldId="280"/>
            <ac:spMk id="10" creationId="{04727B71-B4B6-4823-80A1-68C40B475118}"/>
          </ac:spMkLst>
        </pc:spChg>
        <pc:spChg chg="del">
          <ac:chgData name="SRIKAKOLAPU VENKATA SAI DHANUSH - [CB.EN.U4AIE20068]" userId="S::cb.en.u4aie20068@cb.students.amrita.edu::42585a09-3d63-4163-afd8-0a4689e1ac07" providerId="AD" clId="Web-{742775E3-20EA-B44F-4D31-8F6B93E7382F}" dt="2021-08-05T01:11:16.866" v="4"/>
          <ac:spMkLst>
            <pc:docMk/>
            <pc:sldMk cId="923622247" sldId="280"/>
            <ac:spMk id="12" creationId="{79A6DB05-9FB5-4B07-8675-74C23D4FD89D}"/>
          </ac:spMkLst>
        </pc:spChg>
        <pc:spChg chg="del">
          <ac:chgData name="SRIKAKOLAPU VENKATA SAI DHANUSH - [CB.EN.U4AIE20068]" userId="S::cb.en.u4aie20068@cb.students.amrita.edu::42585a09-3d63-4163-afd8-0a4689e1ac07" providerId="AD" clId="Web-{742775E3-20EA-B44F-4D31-8F6B93E7382F}" dt="2021-08-05T01:11:16.866" v="4"/>
          <ac:spMkLst>
            <pc:docMk/>
            <pc:sldMk cId="923622247" sldId="280"/>
            <ac:spMk id="14" creationId="{8380AD67-C5CA-4918-B4BB-C359BB03EEDD}"/>
          </ac:spMkLst>
        </pc:spChg>
        <pc:spChg chg="del">
          <ac:chgData name="SRIKAKOLAPU VENKATA SAI DHANUSH - [CB.EN.U4AIE20068]" userId="S::cb.en.u4aie20068@cb.students.amrita.edu::42585a09-3d63-4163-afd8-0a4689e1ac07" providerId="AD" clId="Web-{742775E3-20EA-B44F-4D31-8F6B93E7382F}" dt="2021-08-05T01:11:16.866" v="4"/>
          <ac:spMkLst>
            <pc:docMk/>
            <pc:sldMk cId="923622247" sldId="280"/>
            <ac:spMk id="16" creationId="{EABAD4DA-87BA-4F70-9EF0-45C6BCF17823}"/>
          </ac:spMkLst>
        </pc:spChg>
        <pc:spChg chg="del">
          <ac:chgData name="SRIKAKOLAPU VENKATA SAI DHANUSH - [CB.EN.U4AIE20068]" userId="S::cb.en.u4aie20068@cb.students.amrita.edu::42585a09-3d63-4163-afd8-0a4689e1ac07" providerId="AD" clId="Web-{742775E3-20EA-B44F-4D31-8F6B93E7382F}" dt="2021-08-05T01:11:16.866" v="4"/>
          <ac:spMkLst>
            <pc:docMk/>
            <pc:sldMk cId="923622247" sldId="280"/>
            <ac:spMk id="18" creationId="{915128D9-2797-47FA-B6FE-EC24E6B8437A}"/>
          </ac:spMkLst>
        </pc:spChg>
        <pc:spChg chg="add">
          <ac:chgData name="SRIKAKOLAPU VENKATA SAI DHANUSH - [CB.EN.U4AIE20068]" userId="S::cb.en.u4aie20068@cb.students.amrita.edu::42585a09-3d63-4163-afd8-0a4689e1ac07" providerId="AD" clId="Web-{742775E3-20EA-B44F-4D31-8F6B93E7382F}" dt="2021-08-05T01:11:16.866" v="4"/>
          <ac:spMkLst>
            <pc:docMk/>
            <pc:sldMk cId="923622247" sldId="280"/>
            <ac:spMk id="25" creationId="{2D6FBB9D-1CAA-4D05-AB33-BABDFE17B843}"/>
          </ac:spMkLst>
        </pc:spChg>
        <pc:spChg chg="add">
          <ac:chgData name="SRIKAKOLAPU VENKATA SAI DHANUSH - [CB.EN.U4AIE20068]" userId="S::cb.en.u4aie20068@cb.students.amrita.edu::42585a09-3d63-4163-afd8-0a4689e1ac07" providerId="AD" clId="Web-{742775E3-20EA-B44F-4D31-8F6B93E7382F}" dt="2021-08-05T01:11:16.866" v="4"/>
          <ac:spMkLst>
            <pc:docMk/>
            <pc:sldMk cId="923622247" sldId="280"/>
            <ac:spMk id="27" creationId="{04727B71-B4B6-4823-80A1-68C40B475118}"/>
          </ac:spMkLst>
        </pc:spChg>
        <pc:spChg chg="add">
          <ac:chgData name="SRIKAKOLAPU VENKATA SAI DHANUSH - [CB.EN.U4AIE20068]" userId="S::cb.en.u4aie20068@cb.students.amrita.edu::42585a09-3d63-4163-afd8-0a4689e1ac07" providerId="AD" clId="Web-{742775E3-20EA-B44F-4D31-8F6B93E7382F}" dt="2021-08-05T01:11:16.866" v="4"/>
          <ac:spMkLst>
            <pc:docMk/>
            <pc:sldMk cId="923622247" sldId="280"/>
            <ac:spMk id="29" creationId="{79A6DB05-9FB5-4B07-8675-74C23D4FD89D}"/>
          </ac:spMkLst>
        </pc:spChg>
        <pc:spChg chg="add">
          <ac:chgData name="SRIKAKOLAPU VENKATA SAI DHANUSH - [CB.EN.U4AIE20068]" userId="S::cb.en.u4aie20068@cb.students.amrita.edu::42585a09-3d63-4163-afd8-0a4689e1ac07" providerId="AD" clId="Web-{742775E3-20EA-B44F-4D31-8F6B93E7382F}" dt="2021-08-05T01:11:16.866" v="4"/>
          <ac:spMkLst>
            <pc:docMk/>
            <pc:sldMk cId="923622247" sldId="280"/>
            <ac:spMk id="31" creationId="{7C432AFE-B3D2-4BFF-BF8F-96C27AFF1AC7}"/>
          </ac:spMkLst>
        </pc:spChg>
        <pc:spChg chg="add">
          <ac:chgData name="SRIKAKOLAPU VENKATA SAI DHANUSH - [CB.EN.U4AIE20068]" userId="S::cb.en.u4aie20068@cb.students.amrita.edu::42585a09-3d63-4163-afd8-0a4689e1ac07" providerId="AD" clId="Web-{742775E3-20EA-B44F-4D31-8F6B93E7382F}" dt="2021-08-05T01:11:16.866" v="4"/>
          <ac:spMkLst>
            <pc:docMk/>
            <pc:sldMk cId="923622247" sldId="280"/>
            <ac:spMk id="33" creationId="{AF2F604E-43BE-4DC3-B983-E071523364F8}"/>
          </ac:spMkLst>
        </pc:spChg>
        <pc:spChg chg="add">
          <ac:chgData name="SRIKAKOLAPU VENKATA SAI DHANUSH - [CB.EN.U4AIE20068]" userId="S::cb.en.u4aie20068@cb.students.amrita.edu::42585a09-3d63-4163-afd8-0a4689e1ac07" providerId="AD" clId="Web-{742775E3-20EA-B44F-4D31-8F6B93E7382F}" dt="2021-08-05T01:11:16.866" v="4"/>
          <ac:spMkLst>
            <pc:docMk/>
            <pc:sldMk cId="923622247" sldId="280"/>
            <ac:spMk id="35" creationId="{08C9B587-E65E-4B52-B37C-ABEBB6E87928}"/>
          </ac:spMkLst>
        </pc:spChg>
        <pc:graphicFrameChg chg="mod modGraphic">
          <ac:chgData name="SRIKAKOLAPU VENKATA SAI DHANUSH - [CB.EN.U4AIE20068]" userId="S::cb.en.u4aie20068@cb.students.amrita.edu::42585a09-3d63-4163-afd8-0a4689e1ac07" providerId="AD" clId="Web-{742775E3-20EA-B44F-4D31-8F6B93E7382F}" dt="2021-08-05T01:11:16.866" v="4"/>
          <ac:graphicFrameMkLst>
            <pc:docMk/>
            <pc:sldMk cId="923622247" sldId="280"/>
            <ac:graphicFrameMk id="20" creationId="{A20D38D4-17AF-46F9-8052-B24326D9119C}"/>
          </ac:graphicFrameMkLst>
        </pc:graphicFrameChg>
        <pc:picChg chg="del">
          <ac:chgData name="SRIKAKOLAPU VENKATA SAI DHANUSH - [CB.EN.U4AIE20068]" userId="S::cb.en.u4aie20068@cb.students.amrita.edu::42585a09-3d63-4163-afd8-0a4689e1ac07" providerId="AD" clId="Web-{742775E3-20EA-B44F-4D31-8F6B93E7382F}" dt="2021-08-05T01:10:57.069" v="3"/>
          <ac:picMkLst>
            <pc:docMk/>
            <pc:sldMk cId="923622247" sldId="280"/>
            <ac:picMk id="4" creationId="{B462EDD6-AA43-4FCB-A48A-28FBDAD0E249}"/>
          </ac:picMkLst>
        </pc:picChg>
      </pc:sldChg>
      <pc:sldChg chg="modSp">
        <pc:chgData name="SRIKAKOLAPU VENKATA SAI DHANUSH - [CB.EN.U4AIE20068]" userId="S::cb.en.u4aie20068@cb.students.amrita.edu::42585a09-3d63-4163-afd8-0a4689e1ac07" providerId="AD" clId="Web-{742775E3-20EA-B44F-4D31-8F6B93E7382F}" dt="2021-08-05T05:12:58.875" v="756" actId="1076"/>
        <pc:sldMkLst>
          <pc:docMk/>
          <pc:sldMk cId="1554579437" sldId="292"/>
        </pc:sldMkLst>
        <pc:spChg chg="mod">
          <ac:chgData name="SRIKAKOLAPU VENKATA SAI DHANUSH - [CB.EN.U4AIE20068]" userId="S::cb.en.u4aie20068@cb.students.amrita.edu::42585a09-3d63-4163-afd8-0a4689e1ac07" providerId="AD" clId="Web-{742775E3-20EA-B44F-4D31-8F6B93E7382F}" dt="2021-08-05T05:12:58.875" v="756" actId="1076"/>
          <ac:spMkLst>
            <pc:docMk/>
            <pc:sldMk cId="1554579437" sldId="292"/>
            <ac:spMk id="4" creationId="{7001B1B5-00FE-437B-B1EB-75A790737302}"/>
          </ac:spMkLst>
        </pc:spChg>
      </pc:sldChg>
    </pc:docChg>
  </pc:docChgLst>
  <pc:docChgLst>
    <pc:chgData name="Menta Sai Akshay - [CB.EN.U4AIE20040]" userId="S::cb.en.u4aie20040@cb.students.amrita.edu::ba6ef436-a4e9-4d6f-a9ed-df71b79fab3c" providerId="AD" clId="Web-{34C0583D-8F72-97F2-436E-A13B44284D4A}"/>
    <pc:docChg chg="modSld">
      <pc:chgData name="Menta Sai Akshay - [CB.EN.U4AIE20040]" userId="S::cb.en.u4aie20040@cb.students.amrita.edu::ba6ef436-a4e9-4d6f-a9ed-df71b79fab3c" providerId="AD" clId="Web-{34C0583D-8F72-97F2-436E-A13B44284D4A}" dt="2021-08-05T08:25:03.572" v="6"/>
      <pc:docMkLst>
        <pc:docMk/>
      </pc:docMkLst>
      <pc:sldChg chg="addSp delSp modSp">
        <pc:chgData name="Menta Sai Akshay - [CB.EN.U4AIE20040]" userId="S::cb.en.u4aie20040@cb.students.amrita.edu::ba6ef436-a4e9-4d6f-a9ed-df71b79fab3c" providerId="AD" clId="Web-{34C0583D-8F72-97F2-436E-A13B44284D4A}" dt="2021-08-05T08:20:37.647" v="2" actId="14100"/>
        <pc:sldMkLst>
          <pc:docMk/>
          <pc:sldMk cId="109857222" sldId="256"/>
        </pc:sldMkLst>
        <pc:picChg chg="add del mod">
          <ac:chgData name="Menta Sai Akshay - [CB.EN.U4AIE20040]" userId="S::cb.en.u4aie20040@cb.students.amrita.edu::ba6ef436-a4e9-4d6f-a9ed-df71b79fab3c" providerId="AD" clId="Web-{34C0583D-8F72-97F2-436E-A13B44284D4A}" dt="2021-08-05T08:20:37.647" v="2" actId="14100"/>
          <ac:picMkLst>
            <pc:docMk/>
            <pc:sldMk cId="109857222" sldId="256"/>
            <ac:picMk id="29" creationId="{8DC1210C-1DD3-4B5B-A23A-B145B3C0E9C7}"/>
          </ac:picMkLst>
        </pc:picChg>
      </pc:sldChg>
      <pc:sldChg chg="modSp">
        <pc:chgData name="Menta Sai Akshay - [CB.EN.U4AIE20040]" userId="S::cb.en.u4aie20040@cb.students.amrita.edu::ba6ef436-a4e9-4d6f-a9ed-df71b79fab3c" providerId="AD" clId="Web-{34C0583D-8F72-97F2-436E-A13B44284D4A}" dt="2021-08-05T08:25:03.572" v="6"/>
        <pc:sldMkLst>
          <pc:docMk/>
          <pc:sldMk cId="3233306961" sldId="281"/>
        </pc:sldMkLst>
        <pc:picChg chg="mod">
          <ac:chgData name="Menta Sai Akshay - [CB.EN.U4AIE20040]" userId="S::cb.en.u4aie20040@cb.students.amrita.edu::ba6ef436-a4e9-4d6f-a9ed-df71b79fab3c" providerId="AD" clId="Web-{34C0583D-8F72-97F2-436E-A13B44284D4A}" dt="2021-08-05T08:25:03.572" v="6"/>
          <ac:picMkLst>
            <pc:docMk/>
            <pc:sldMk cId="3233306961" sldId="281"/>
            <ac:picMk id="20" creationId="{D294F132-67AE-443D-A481-5925FBB37F1A}"/>
          </ac:picMkLst>
        </pc:picChg>
      </pc:sldChg>
      <pc:sldChg chg="modSp">
        <pc:chgData name="Menta Sai Akshay - [CB.EN.U4AIE20040]" userId="S::cb.en.u4aie20040@cb.students.amrita.edu::ba6ef436-a4e9-4d6f-a9ed-df71b79fab3c" providerId="AD" clId="Web-{34C0583D-8F72-97F2-436E-A13B44284D4A}" dt="2021-08-05T08:24:40.791" v="4" actId="20577"/>
        <pc:sldMkLst>
          <pc:docMk/>
          <pc:sldMk cId="1554579437" sldId="292"/>
        </pc:sldMkLst>
        <pc:spChg chg="mod">
          <ac:chgData name="Menta Sai Akshay - [CB.EN.U4AIE20040]" userId="S::cb.en.u4aie20040@cb.students.amrita.edu::ba6ef436-a4e9-4d6f-a9ed-df71b79fab3c" providerId="AD" clId="Web-{34C0583D-8F72-97F2-436E-A13B44284D4A}" dt="2021-08-05T08:24:40.791" v="4" actId="20577"/>
          <ac:spMkLst>
            <pc:docMk/>
            <pc:sldMk cId="1554579437" sldId="292"/>
            <ac:spMk id="4" creationId="{7001B1B5-00FE-437B-B1EB-75A790737302}"/>
          </ac:spMkLst>
        </pc:spChg>
      </pc:sldChg>
    </pc:docChg>
  </pc:docChgLst>
  <pc:docChgLst>
    <pc:chgData name="Menta Sai Akshay - [CB.EN.U4AIE20040]" userId="S::cb.en.u4aie20040@cb.students.amrita.edu::ba6ef436-a4e9-4d6f-a9ed-df71b79fab3c" providerId="AD" clId="Web-{DF74B9A2-CE7C-FBA1-8E7F-A3C661D7213A}"/>
    <pc:docChg chg="modSld">
      <pc:chgData name="Menta Sai Akshay - [CB.EN.U4AIE20040]" userId="S::cb.en.u4aie20040@cb.students.amrita.edu::ba6ef436-a4e9-4d6f-a9ed-df71b79fab3c" providerId="AD" clId="Web-{DF74B9A2-CE7C-FBA1-8E7F-A3C661D7213A}" dt="2021-08-04T05:37:34.556" v="1" actId="20577"/>
      <pc:docMkLst>
        <pc:docMk/>
      </pc:docMkLst>
      <pc:sldChg chg="modSp">
        <pc:chgData name="Menta Sai Akshay - [CB.EN.U4AIE20040]" userId="S::cb.en.u4aie20040@cb.students.amrita.edu::ba6ef436-a4e9-4d6f-a9ed-df71b79fab3c" providerId="AD" clId="Web-{DF74B9A2-CE7C-FBA1-8E7F-A3C661D7213A}" dt="2021-08-04T05:37:34.556" v="1" actId="20577"/>
        <pc:sldMkLst>
          <pc:docMk/>
          <pc:sldMk cId="102882160" sldId="274"/>
        </pc:sldMkLst>
        <pc:spChg chg="mod">
          <ac:chgData name="Menta Sai Akshay - [CB.EN.U4AIE20040]" userId="S::cb.en.u4aie20040@cb.students.amrita.edu::ba6ef436-a4e9-4d6f-a9ed-df71b79fab3c" providerId="AD" clId="Web-{DF74B9A2-CE7C-FBA1-8E7F-A3C661D7213A}" dt="2021-08-04T05:37:34.556" v="1" actId="20577"/>
          <ac:spMkLst>
            <pc:docMk/>
            <pc:sldMk cId="102882160" sldId="274"/>
            <ac:spMk id="3" creationId="{246FA57B-B9AD-4507-9993-06DD69DBE36B}"/>
          </ac:spMkLst>
        </pc:spChg>
      </pc:sldChg>
    </pc:docChg>
  </pc:docChgLst>
  <pc:docChgLst>
    <pc:chgData name="Menta Sai Akshay - [CB.EN.U4AIE20040]" userId="S::cb.en.u4aie20040@cb.students.amrita.edu::ba6ef436-a4e9-4d6f-a9ed-df71b79fab3c" providerId="AD" clId="Web-{0EFF388C-5485-8185-5FE4-07FE989F339E}"/>
    <pc:docChg chg="modSld">
      <pc:chgData name="Menta Sai Akshay - [CB.EN.U4AIE20040]" userId="S::cb.en.u4aie20040@cb.students.amrita.edu::ba6ef436-a4e9-4d6f-a9ed-df71b79fab3c" providerId="AD" clId="Web-{0EFF388C-5485-8185-5FE4-07FE989F339E}" dt="2021-08-02T04:05:53.786" v="9" actId="20577"/>
      <pc:docMkLst>
        <pc:docMk/>
      </pc:docMkLst>
      <pc:sldChg chg="modSp">
        <pc:chgData name="Menta Sai Akshay - [CB.EN.U4AIE20040]" userId="S::cb.en.u4aie20040@cb.students.amrita.edu::ba6ef436-a4e9-4d6f-a9ed-df71b79fab3c" providerId="AD" clId="Web-{0EFF388C-5485-8185-5FE4-07FE989F339E}" dt="2021-08-02T04:05:22.987" v="7" actId="20577"/>
        <pc:sldMkLst>
          <pc:docMk/>
          <pc:sldMk cId="102882160" sldId="274"/>
        </pc:sldMkLst>
        <pc:spChg chg="mod">
          <ac:chgData name="Menta Sai Akshay - [CB.EN.U4AIE20040]" userId="S::cb.en.u4aie20040@cb.students.amrita.edu::ba6ef436-a4e9-4d6f-a9ed-df71b79fab3c" providerId="AD" clId="Web-{0EFF388C-5485-8185-5FE4-07FE989F339E}" dt="2021-08-02T04:05:22.987" v="7" actId="20577"/>
          <ac:spMkLst>
            <pc:docMk/>
            <pc:sldMk cId="102882160" sldId="274"/>
            <ac:spMk id="3" creationId="{246FA57B-B9AD-4507-9993-06DD69DBE36B}"/>
          </ac:spMkLst>
        </pc:spChg>
      </pc:sldChg>
      <pc:sldChg chg="modSp">
        <pc:chgData name="Menta Sai Akshay - [CB.EN.U4AIE20040]" userId="S::cb.en.u4aie20040@cb.students.amrita.edu::ba6ef436-a4e9-4d6f-a9ed-df71b79fab3c" providerId="AD" clId="Web-{0EFF388C-5485-8185-5FE4-07FE989F339E}" dt="2021-08-02T04:05:41.285" v="8" actId="20577"/>
        <pc:sldMkLst>
          <pc:docMk/>
          <pc:sldMk cId="2486171992" sldId="275"/>
        </pc:sldMkLst>
        <pc:spChg chg="mod">
          <ac:chgData name="Menta Sai Akshay - [CB.EN.U4AIE20040]" userId="S::cb.en.u4aie20040@cb.students.amrita.edu::ba6ef436-a4e9-4d6f-a9ed-df71b79fab3c" providerId="AD" clId="Web-{0EFF388C-5485-8185-5FE4-07FE989F339E}" dt="2021-08-02T04:05:41.285" v="8" actId="20577"/>
          <ac:spMkLst>
            <pc:docMk/>
            <pc:sldMk cId="2486171992" sldId="275"/>
            <ac:spMk id="3" creationId="{5DD6341F-7A7A-44A9-9F00-C14E6C4E8A70}"/>
          </ac:spMkLst>
        </pc:spChg>
      </pc:sldChg>
      <pc:sldChg chg="modSp">
        <pc:chgData name="Menta Sai Akshay - [CB.EN.U4AIE20040]" userId="S::cb.en.u4aie20040@cb.students.amrita.edu::ba6ef436-a4e9-4d6f-a9ed-df71b79fab3c" providerId="AD" clId="Web-{0EFF388C-5485-8185-5FE4-07FE989F339E}" dt="2021-08-02T04:04:49.515" v="5" actId="20577"/>
        <pc:sldMkLst>
          <pc:docMk/>
          <pc:sldMk cId="120704316" sldId="276"/>
        </pc:sldMkLst>
        <pc:spChg chg="mod">
          <ac:chgData name="Menta Sai Akshay - [CB.EN.U4AIE20040]" userId="S::cb.en.u4aie20040@cb.students.amrita.edu::ba6ef436-a4e9-4d6f-a9ed-df71b79fab3c" providerId="AD" clId="Web-{0EFF388C-5485-8185-5FE4-07FE989F339E}" dt="2021-08-02T04:04:49.515" v="5" actId="20577"/>
          <ac:spMkLst>
            <pc:docMk/>
            <pc:sldMk cId="120704316" sldId="276"/>
            <ac:spMk id="3" creationId="{246FA57B-B9AD-4507-9993-06DD69DBE36B}"/>
          </ac:spMkLst>
        </pc:spChg>
      </pc:sldChg>
      <pc:sldChg chg="modSp">
        <pc:chgData name="Menta Sai Akshay - [CB.EN.U4AIE20040]" userId="S::cb.en.u4aie20040@cb.students.amrita.edu::ba6ef436-a4e9-4d6f-a9ed-df71b79fab3c" providerId="AD" clId="Web-{0EFF388C-5485-8185-5FE4-07FE989F339E}" dt="2021-08-02T04:05:53.786" v="9" actId="20577"/>
        <pc:sldMkLst>
          <pc:docMk/>
          <pc:sldMk cId="2886056806" sldId="277"/>
        </pc:sldMkLst>
        <pc:spChg chg="mod">
          <ac:chgData name="Menta Sai Akshay - [CB.EN.U4AIE20040]" userId="S::cb.en.u4aie20040@cb.students.amrita.edu::ba6ef436-a4e9-4d6f-a9ed-df71b79fab3c" providerId="AD" clId="Web-{0EFF388C-5485-8185-5FE4-07FE989F339E}" dt="2021-08-02T04:05:53.786" v="9" actId="20577"/>
          <ac:spMkLst>
            <pc:docMk/>
            <pc:sldMk cId="2886056806" sldId="277"/>
            <ac:spMk id="3" creationId="{5DD6341F-7A7A-44A9-9F00-C14E6C4E8A70}"/>
          </ac:spMkLst>
        </pc:spChg>
      </pc:sldChg>
    </pc:docChg>
  </pc:docChgLst>
  <pc:docChgLst>
    <pc:chgData name="Guest User" userId="S::urn:spo:anon#90f37a085c731e11eefbed730517a79c2eb18553ab405a0b358c6ab58c0decb6::" providerId="AD" clId="Web-{79FFA77A-96B8-6D0C-3DE3-E6AE6A392F88}"/>
    <pc:docChg chg="sldOrd">
      <pc:chgData name="Guest User" userId="S::urn:spo:anon#90f37a085c731e11eefbed730517a79c2eb18553ab405a0b358c6ab58c0decb6::" providerId="AD" clId="Web-{79FFA77A-96B8-6D0C-3DE3-E6AE6A392F88}" dt="2021-08-05T08:39:50.852" v="0"/>
      <pc:docMkLst>
        <pc:docMk/>
      </pc:docMkLst>
      <pc:sldChg chg="ord">
        <pc:chgData name="Guest User" userId="S::urn:spo:anon#90f37a085c731e11eefbed730517a79c2eb18553ab405a0b358c6ab58c0decb6::" providerId="AD" clId="Web-{79FFA77A-96B8-6D0C-3DE3-E6AE6A392F88}" dt="2021-08-05T08:39:50.852" v="0"/>
        <pc:sldMkLst>
          <pc:docMk/>
          <pc:sldMk cId="3522498441" sldId="264"/>
        </pc:sldMkLst>
      </pc:sldChg>
    </pc:docChg>
  </pc:docChgLst>
  <pc:docChgLst>
    <pc:chgData name="SRIKAKOLAPU VENKATA SAI DHANUSH - [CB.EN.U4AIE20068]" userId="S::cb.en.u4aie20068@cb.students.amrita.edu::42585a09-3d63-4163-afd8-0a4689e1ac07" providerId="AD" clId="Web-{EE2E5368-B6DF-8A73-35FA-431BFB1875B1}"/>
    <pc:docChg chg="modSld">
      <pc:chgData name="SRIKAKOLAPU VENKATA SAI DHANUSH - [CB.EN.U4AIE20068]" userId="S::cb.en.u4aie20068@cb.students.amrita.edu::42585a09-3d63-4163-afd8-0a4689e1ac07" providerId="AD" clId="Web-{EE2E5368-B6DF-8A73-35FA-431BFB1875B1}" dt="2021-08-04T13:44:22.230" v="43" actId="1076"/>
      <pc:docMkLst>
        <pc:docMk/>
      </pc:docMkLst>
      <pc:sldChg chg="modSp">
        <pc:chgData name="SRIKAKOLAPU VENKATA SAI DHANUSH - [CB.EN.U4AIE20068]" userId="S::cb.en.u4aie20068@cb.students.amrita.edu::42585a09-3d63-4163-afd8-0a4689e1ac07" providerId="AD" clId="Web-{EE2E5368-B6DF-8A73-35FA-431BFB1875B1}" dt="2021-08-04T13:41:26.556" v="31" actId="20577"/>
        <pc:sldMkLst>
          <pc:docMk/>
          <pc:sldMk cId="3340883349" sldId="259"/>
        </pc:sldMkLst>
        <pc:spChg chg="mod">
          <ac:chgData name="SRIKAKOLAPU VENKATA SAI DHANUSH - [CB.EN.U4AIE20068]" userId="S::cb.en.u4aie20068@cb.students.amrita.edu::42585a09-3d63-4163-afd8-0a4689e1ac07" providerId="AD" clId="Web-{EE2E5368-B6DF-8A73-35FA-431BFB1875B1}" dt="2021-08-04T13:41:26.556" v="31" actId="20577"/>
          <ac:spMkLst>
            <pc:docMk/>
            <pc:sldMk cId="3340883349" sldId="259"/>
            <ac:spMk id="2" creationId="{B57865D7-719F-4B49-98B0-58802745746B}"/>
          </ac:spMkLst>
        </pc:spChg>
      </pc:sldChg>
      <pc:sldChg chg="addSp delSp modSp">
        <pc:chgData name="SRIKAKOLAPU VENKATA SAI DHANUSH - [CB.EN.U4AIE20068]" userId="S::cb.en.u4aie20068@cb.students.amrita.edu::42585a09-3d63-4163-afd8-0a4689e1ac07" providerId="AD" clId="Web-{EE2E5368-B6DF-8A73-35FA-431BFB1875B1}" dt="2021-08-04T13:44:22.230" v="43" actId="1076"/>
        <pc:sldMkLst>
          <pc:docMk/>
          <pc:sldMk cId="197047806" sldId="267"/>
        </pc:sldMkLst>
        <pc:picChg chg="add del mod">
          <ac:chgData name="SRIKAKOLAPU VENKATA SAI DHANUSH - [CB.EN.U4AIE20068]" userId="S::cb.en.u4aie20068@cb.students.amrita.edu::42585a09-3d63-4163-afd8-0a4689e1ac07" providerId="AD" clId="Web-{EE2E5368-B6DF-8A73-35FA-431BFB1875B1}" dt="2021-08-04T13:44:22.230" v="43" actId="1076"/>
          <ac:picMkLst>
            <pc:docMk/>
            <pc:sldMk cId="197047806" sldId="267"/>
            <ac:picMk id="7" creationId="{485B20DF-5353-4928-926F-C121D416E4F8}"/>
          </ac:picMkLst>
        </pc:picChg>
      </pc:sldChg>
      <pc:sldChg chg="delSp">
        <pc:chgData name="SRIKAKOLAPU VENKATA SAI DHANUSH - [CB.EN.U4AIE20068]" userId="S::cb.en.u4aie20068@cb.students.amrita.edu::42585a09-3d63-4163-afd8-0a4689e1ac07" providerId="AD" clId="Web-{EE2E5368-B6DF-8A73-35FA-431BFB1875B1}" dt="2021-08-04T13:41:42.166" v="32"/>
        <pc:sldMkLst>
          <pc:docMk/>
          <pc:sldMk cId="2454894008" sldId="268"/>
        </pc:sldMkLst>
        <pc:picChg chg="del">
          <ac:chgData name="SRIKAKOLAPU VENKATA SAI DHANUSH - [CB.EN.U4AIE20068]" userId="S::cb.en.u4aie20068@cb.students.amrita.edu::42585a09-3d63-4163-afd8-0a4689e1ac07" providerId="AD" clId="Web-{EE2E5368-B6DF-8A73-35FA-431BFB1875B1}" dt="2021-08-04T13:41:42.166" v="32"/>
          <ac:picMkLst>
            <pc:docMk/>
            <pc:sldMk cId="2454894008" sldId="268"/>
            <ac:picMk id="2" creationId="{CABF280A-3F14-4427-8FE2-1302D89B2320}"/>
          </ac:picMkLst>
        </pc:picChg>
      </pc:sldChg>
      <pc:sldChg chg="delSp">
        <pc:chgData name="SRIKAKOLAPU VENKATA SAI DHANUSH - [CB.EN.U4AIE20068]" userId="S::cb.en.u4aie20068@cb.students.amrita.edu::42585a09-3d63-4163-afd8-0a4689e1ac07" providerId="AD" clId="Web-{EE2E5368-B6DF-8A73-35FA-431BFB1875B1}" dt="2021-08-04T13:43:15.542" v="35"/>
        <pc:sldMkLst>
          <pc:docMk/>
          <pc:sldMk cId="3113782631" sldId="272"/>
        </pc:sldMkLst>
        <pc:picChg chg="del">
          <ac:chgData name="SRIKAKOLAPU VENKATA SAI DHANUSH - [CB.EN.U4AIE20068]" userId="S::cb.en.u4aie20068@cb.students.amrita.edu::42585a09-3d63-4163-afd8-0a4689e1ac07" providerId="AD" clId="Web-{EE2E5368-B6DF-8A73-35FA-431BFB1875B1}" dt="2021-08-04T13:43:15.542" v="35"/>
          <ac:picMkLst>
            <pc:docMk/>
            <pc:sldMk cId="3113782631" sldId="272"/>
            <ac:picMk id="2" creationId="{61FA0E0A-FA5F-41C1-BC04-9D2F175C4132}"/>
          </ac:picMkLst>
        </pc:picChg>
      </pc:sldChg>
      <pc:sldChg chg="addSp delSp modSp">
        <pc:chgData name="SRIKAKOLAPU VENKATA SAI DHANUSH - [CB.EN.U4AIE20068]" userId="S::cb.en.u4aie20068@cb.students.amrita.edu::42585a09-3d63-4163-afd8-0a4689e1ac07" providerId="AD" clId="Web-{EE2E5368-B6DF-8A73-35FA-431BFB1875B1}" dt="2021-08-04T13:44:16.839" v="41" actId="1076"/>
        <pc:sldMkLst>
          <pc:docMk/>
          <pc:sldMk cId="3121734604" sldId="273"/>
        </pc:sldMkLst>
        <pc:spChg chg="mod">
          <ac:chgData name="SRIKAKOLAPU VENKATA SAI DHANUSH - [CB.EN.U4AIE20068]" userId="S::cb.en.u4aie20068@cb.students.amrita.edu::42585a09-3d63-4163-afd8-0a4689e1ac07" providerId="AD" clId="Web-{EE2E5368-B6DF-8A73-35FA-431BFB1875B1}" dt="2021-08-04T13:40:32.259" v="11" actId="20577"/>
          <ac:spMkLst>
            <pc:docMk/>
            <pc:sldMk cId="3121734604" sldId="273"/>
            <ac:spMk id="2" creationId="{3ACFAD7D-D575-4371-A17A-A026B3257127}"/>
          </ac:spMkLst>
        </pc:spChg>
        <pc:spChg chg="mod">
          <ac:chgData name="SRIKAKOLAPU VENKATA SAI DHANUSH - [CB.EN.U4AIE20068]" userId="S::cb.en.u4aie20068@cb.students.amrita.edu::42585a09-3d63-4163-afd8-0a4689e1ac07" providerId="AD" clId="Web-{EE2E5368-B6DF-8A73-35FA-431BFB1875B1}" dt="2021-08-04T13:40:39.743" v="13" actId="20577"/>
          <ac:spMkLst>
            <pc:docMk/>
            <pc:sldMk cId="3121734604" sldId="273"/>
            <ac:spMk id="3" creationId="{246FA57B-B9AD-4507-9993-06DD69DBE36B}"/>
          </ac:spMkLst>
        </pc:spChg>
        <pc:picChg chg="add del mod">
          <ac:chgData name="SRIKAKOLAPU VENKATA SAI DHANUSH - [CB.EN.U4AIE20068]" userId="S::cb.en.u4aie20068@cb.students.amrita.edu::42585a09-3d63-4163-afd8-0a4689e1ac07" providerId="AD" clId="Web-{EE2E5368-B6DF-8A73-35FA-431BFB1875B1}" dt="2021-08-04T13:44:16.839" v="41" actId="1076"/>
          <ac:picMkLst>
            <pc:docMk/>
            <pc:sldMk cId="3121734604" sldId="273"/>
            <ac:picMk id="5" creationId="{0D9CB3C6-A5DD-4B94-BA04-08C732FEE5C0}"/>
          </ac:picMkLst>
        </pc:picChg>
      </pc:sldChg>
      <pc:sldChg chg="delSp">
        <pc:chgData name="SRIKAKOLAPU VENKATA SAI DHANUSH - [CB.EN.U4AIE20068]" userId="S::cb.en.u4aie20068@cb.students.amrita.edu::42585a09-3d63-4163-afd8-0a4689e1ac07" providerId="AD" clId="Web-{EE2E5368-B6DF-8A73-35FA-431BFB1875B1}" dt="2021-08-04T13:43:12.307" v="34"/>
        <pc:sldMkLst>
          <pc:docMk/>
          <pc:sldMk cId="2854627600" sldId="279"/>
        </pc:sldMkLst>
        <pc:picChg chg="del">
          <ac:chgData name="SRIKAKOLAPU VENKATA SAI DHANUSH - [CB.EN.U4AIE20068]" userId="S::cb.en.u4aie20068@cb.students.amrita.edu::42585a09-3d63-4163-afd8-0a4689e1ac07" providerId="AD" clId="Web-{EE2E5368-B6DF-8A73-35FA-431BFB1875B1}" dt="2021-08-04T13:43:09.088" v="33"/>
          <ac:picMkLst>
            <pc:docMk/>
            <pc:sldMk cId="2854627600" sldId="279"/>
            <ac:picMk id="2" creationId="{A1D36CF3-CBAC-49A3-B519-84C5EDF9A9FD}"/>
          </ac:picMkLst>
        </pc:picChg>
        <pc:picChg chg="del">
          <ac:chgData name="SRIKAKOLAPU VENKATA SAI DHANUSH - [CB.EN.U4AIE20068]" userId="S::cb.en.u4aie20068@cb.students.amrita.edu::42585a09-3d63-4163-afd8-0a4689e1ac07" providerId="AD" clId="Web-{EE2E5368-B6DF-8A73-35FA-431BFB1875B1}" dt="2021-08-04T13:43:12.307" v="34"/>
          <ac:picMkLst>
            <pc:docMk/>
            <pc:sldMk cId="2854627600" sldId="279"/>
            <ac:picMk id="3" creationId="{DAF0E7F6-2CE3-491C-9B77-0BA67E21D537}"/>
          </ac:picMkLst>
        </pc:picChg>
      </pc:sldChg>
    </pc:docChg>
  </pc:docChgLst>
  <pc:docChgLst>
    <pc:chgData name="Menta Sai Akshay - [CB.EN.U4AIE20040]" userId="S::cb.en.u4aie20040@cb.students.amrita.edu::ba6ef436-a4e9-4d6f-a9ed-df71b79fab3c" providerId="AD" clId="Web-{0F82F523-99BA-600C-80A0-FB200487489D}"/>
    <pc:docChg chg="addSld modSld sldOrd">
      <pc:chgData name="Menta Sai Akshay - [CB.EN.U4AIE20040]" userId="S::cb.en.u4aie20040@cb.students.amrita.edu::ba6ef436-a4e9-4d6f-a9ed-df71b79fab3c" providerId="AD" clId="Web-{0F82F523-99BA-600C-80A0-FB200487489D}" dt="2021-08-04T15:54:44.393" v="377" actId="1076"/>
      <pc:docMkLst>
        <pc:docMk/>
      </pc:docMkLst>
      <pc:sldChg chg="modSp">
        <pc:chgData name="Menta Sai Akshay - [CB.EN.U4AIE20040]" userId="S::cb.en.u4aie20040@cb.students.amrita.edu::ba6ef436-a4e9-4d6f-a9ed-df71b79fab3c" providerId="AD" clId="Web-{0F82F523-99BA-600C-80A0-FB200487489D}" dt="2021-08-04T15:21:25.185" v="58" actId="20577"/>
        <pc:sldMkLst>
          <pc:docMk/>
          <pc:sldMk cId="2323040684" sldId="261"/>
        </pc:sldMkLst>
        <pc:spChg chg="mod">
          <ac:chgData name="Menta Sai Akshay - [CB.EN.U4AIE20040]" userId="S::cb.en.u4aie20040@cb.students.amrita.edu::ba6ef436-a4e9-4d6f-a9ed-df71b79fab3c" providerId="AD" clId="Web-{0F82F523-99BA-600C-80A0-FB200487489D}" dt="2021-08-04T15:21:25.185" v="58" actId="20577"/>
          <ac:spMkLst>
            <pc:docMk/>
            <pc:sldMk cId="2323040684" sldId="261"/>
            <ac:spMk id="5" creationId="{D57AE293-595C-4DF7-8240-D8BC1747D169}"/>
          </ac:spMkLst>
        </pc:spChg>
      </pc:sldChg>
      <pc:sldChg chg="modSp">
        <pc:chgData name="Menta Sai Akshay - [CB.EN.U4AIE20040]" userId="S::cb.en.u4aie20040@cb.students.amrita.edu::ba6ef436-a4e9-4d6f-a9ed-df71b79fab3c" providerId="AD" clId="Web-{0F82F523-99BA-600C-80A0-FB200487489D}" dt="2021-08-04T15:22:07.778" v="67" actId="20577"/>
        <pc:sldMkLst>
          <pc:docMk/>
          <pc:sldMk cId="3857890180" sldId="263"/>
        </pc:sldMkLst>
        <pc:spChg chg="mod">
          <ac:chgData name="Menta Sai Akshay - [CB.EN.U4AIE20040]" userId="S::cb.en.u4aie20040@cb.students.amrita.edu::ba6ef436-a4e9-4d6f-a9ed-df71b79fab3c" providerId="AD" clId="Web-{0F82F523-99BA-600C-80A0-FB200487489D}" dt="2021-08-04T15:22:07.778" v="67" actId="20577"/>
          <ac:spMkLst>
            <pc:docMk/>
            <pc:sldMk cId="3857890180" sldId="263"/>
            <ac:spMk id="4" creationId="{2777915B-D230-4DFA-9CFC-466F55721131}"/>
          </ac:spMkLst>
        </pc:spChg>
      </pc:sldChg>
      <pc:sldChg chg="modSp">
        <pc:chgData name="Menta Sai Akshay - [CB.EN.U4AIE20040]" userId="S::cb.en.u4aie20040@cb.students.amrita.edu::ba6ef436-a4e9-4d6f-a9ed-df71b79fab3c" providerId="AD" clId="Web-{0F82F523-99BA-600C-80A0-FB200487489D}" dt="2021-08-04T15:19:00.591" v="45" actId="1076"/>
        <pc:sldMkLst>
          <pc:docMk/>
          <pc:sldMk cId="197047806" sldId="267"/>
        </pc:sldMkLst>
        <pc:picChg chg="mod">
          <ac:chgData name="Menta Sai Akshay - [CB.EN.U4AIE20040]" userId="S::cb.en.u4aie20040@cb.students.amrita.edu::ba6ef436-a4e9-4d6f-a9ed-df71b79fab3c" providerId="AD" clId="Web-{0F82F523-99BA-600C-80A0-FB200487489D}" dt="2021-08-04T15:19:00.591" v="45" actId="1076"/>
          <ac:picMkLst>
            <pc:docMk/>
            <pc:sldMk cId="197047806" sldId="267"/>
            <ac:picMk id="7" creationId="{485B20DF-5353-4928-926F-C121D416E4F8}"/>
          </ac:picMkLst>
        </pc:picChg>
      </pc:sldChg>
      <pc:sldChg chg="addSp modSp">
        <pc:chgData name="Menta Sai Akshay - [CB.EN.U4AIE20040]" userId="S::cb.en.u4aie20040@cb.students.amrita.edu::ba6ef436-a4e9-4d6f-a9ed-df71b79fab3c" providerId="AD" clId="Web-{0F82F523-99BA-600C-80A0-FB200487489D}" dt="2021-08-04T15:52:34.737" v="358" actId="1076"/>
        <pc:sldMkLst>
          <pc:docMk/>
          <pc:sldMk cId="2454894008" sldId="268"/>
        </pc:sldMkLst>
        <pc:picChg chg="add mod">
          <ac:chgData name="Menta Sai Akshay - [CB.EN.U4AIE20040]" userId="S::cb.en.u4aie20040@cb.students.amrita.edu::ba6ef436-a4e9-4d6f-a9ed-df71b79fab3c" providerId="AD" clId="Web-{0F82F523-99BA-600C-80A0-FB200487489D}" dt="2021-08-04T15:52:34.737" v="358" actId="1076"/>
          <ac:picMkLst>
            <pc:docMk/>
            <pc:sldMk cId="2454894008" sldId="268"/>
            <ac:picMk id="2" creationId="{1971EE4D-B767-4E68-B83F-92FDD0A1E742}"/>
          </ac:picMkLst>
        </pc:picChg>
      </pc:sldChg>
      <pc:sldChg chg="addSp modSp">
        <pc:chgData name="Menta Sai Akshay - [CB.EN.U4AIE20040]" userId="S::cb.en.u4aie20040@cb.students.amrita.edu::ba6ef436-a4e9-4d6f-a9ed-df71b79fab3c" providerId="AD" clId="Web-{0F82F523-99BA-600C-80A0-FB200487489D}" dt="2021-08-04T15:20:12.888" v="48" actId="14100"/>
        <pc:sldMkLst>
          <pc:docMk/>
          <pc:sldMk cId="3113782631" sldId="272"/>
        </pc:sldMkLst>
        <pc:picChg chg="add mod">
          <ac:chgData name="Menta Sai Akshay - [CB.EN.U4AIE20040]" userId="S::cb.en.u4aie20040@cb.students.amrita.edu::ba6ef436-a4e9-4d6f-a9ed-df71b79fab3c" providerId="AD" clId="Web-{0F82F523-99BA-600C-80A0-FB200487489D}" dt="2021-08-04T15:20:12.888" v="48" actId="14100"/>
          <ac:picMkLst>
            <pc:docMk/>
            <pc:sldMk cId="3113782631" sldId="272"/>
            <ac:picMk id="2" creationId="{21826F04-EEA7-4268-9EDE-B7A477747F91}"/>
          </ac:picMkLst>
        </pc:picChg>
      </pc:sldChg>
      <pc:sldChg chg="modSp">
        <pc:chgData name="Menta Sai Akshay - [CB.EN.U4AIE20040]" userId="S::cb.en.u4aie20040@cb.students.amrita.edu::ba6ef436-a4e9-4d6f-a9ed-df71b79fab3c" providerId="AD" clId="Web-{0F82F523-99BA-600C-80A0-FB200487489D}" dt="2021-08-04T15:19:20.591" v="47" actId="20577"/>
        <pc:sldMkLst>
          <pc:docMk/>
          <pc:sldMk cId="3121734604" sldId="273"/>
        </pc:sldMkLst>
        <pc:spChg chg="mod">
          <ac:chgData name="Menta Sai Akshay - [CB.EN.U4AIE20040]" userId="S::cb.en.u4aie20040@cb.students.amrita.edu::ba6ef436-a4e9-4d6f-a9ed-df71b79fab3c" providerId="AD" clId="Web-{0F82F523-99BA-600C-80A0-FB200487489D}" dt="2021-08-04T15:19:20.591" v="47" actId="20577"/>
          <ac:spMkLst>
            <pc:docMk/>
            <pc:sldMk cId="3121734604" sldId="273"/>
            <ac:spMk id="3" creationId="{246FA57B-B9AD-4507-9993-06DD69DBE36B}"/>
          </ac:spMkLst>
        </pc:spChg>
        <pc:picChg chg="mod">
          <ac:chgData name="Menta Sai Akshay - [CB.EN.U4AIE20040]" userId="S::cb.en.u4aie20040@cb.students.amrita.edu::ba6ef436-a4e9-4d6f-a9ed-df71b79fab3c" providerId="AD" clId="Web-{0F82F523-99BA-600C-80A0-FB200487489D}" dt="2021-08-04T15:18:48.434" v="42" actId="1076"/>
          <ac:picMkLst>
            <pc:docMk/>
            <pc:sldMk cId="3121734604" sldId="273"/>
            <ac:picMk id="5" creationId="{0D9CB3C6-A5DD-4B94-BA04-08C732FEE5C0}"/>
          </ac:picMkLst>
        </pc:picChg>
      </pc:sldChg>
      <pc:sldChg chg="addSp modSp">
        <pc:chgData name="Menta Sai Akshay - [CB.EN.U4AIE20040]" userId="S::cb.en.u4aie20040@cb.students.amrita.edu::ba6ef436-a4e9-4d6f-a9ed-df71b79fab3c" providerId="AD" clId="Web-{0F82F523-99BA-600C-80A0-FB200487489D}" dt="2021-08-04T15:12:51.606" v="11" actId="1076"/>
        <pc:sldMkLst>
          <pc:docMk/>
          <pc:sldMk cId="2854627600" sldId="279"/>
        </pc:sldMkLst>
        <pc:picChg chg="add mod">
          <ac:chgData name="Menta Sai Akshay - [CB.EN.U4AIE20040]" userId="S::cb.en.u4aie20040@cb.students.amrita.edu::ba6ef436-a4e9-4d6f-a9ed-df71b79fab3c" providerId="AD" clId="Web-{0F82F523-99BA-600C-80A0-FB200487489D}" dt="2021-08-04T15:11:56.106" v="4" actId="14100"/>
          <ac:picMkLst>
            <pc:docMk/>
            <pc:sldMk cId="2854627600" sldId="279"/>
            <ac:picMk id="2" creationId="{19CFA3EF-D76E-491A-AFDB-ECFE7A1BD478}"/>
          </ac:picMkLst>
        </pc:picChg>
        <pc:picChg chg="add mod">
          <ac:chgData name="Menta Sai Akshay - [CB.EN.U4AIE20040]" userId="S::cb.en.u4aie20040@cb.students.amrita.edu::ba6ef436-a4e9-4d6f-a9ed-df71b79fab3c" providerId="AD" clId="Web-{0F82F523-99BA-600C-80A0-FB200487489D}" dt="2021-08-04T15:12:51.606" v="11" actId="1076"/>
          <ac:picMkLst>
            <pc:docMk/>
            <pc:sldMk cId="2854627600" sldId="279"/>
            <ac:picMk id="3" creationId="{36ACA60E-5BC5-4207-B18F-49123B90840B}"/>
          </ac:picMkLst>
        </pc:picChg>
      </pc:sldChg>
      <pc:sldChg chg="addSp delSp modSp new mod setBg">
        <pc:chgData name="Menta Sai Akshay - [CB.EN.U4AIE20040]" userId="S::cb.en.u4aie20040@cb.students.amrita.edu::ba6ef436-a4e9-4d6f-a9ed-df71b79fab3c" providerId="AD" clId="Web-{0F82F523-99BA-600C-80A0-FB200487489D}" dt="2021-08-04T15:25:11.216" v="138"/>
        <pc:sldMkLst>
          <pc:docMk/>
          <pc:sldMk cId="923622247" sldId="280"/>
        </pc:sldMkLst>
        <pc:spChg chg="add del mod">
          <ac:chgData name="Menta Sai Akshay - [CB.EN.U4AIE20040]" userId="S::cb.en.u4aie20040@cb.students.amrita.edu::ba6ef436-a4e9-4d6f-a9ed-df71b79fab3c" providerId="AD" clId="Web-{0F82F523-99BA-600C-80A0-FB200487489D}" dt="2021-08-04T15:25:11.216" v="138"/>
          <ac:spMkLst>
            <pc:docMk/>
            <pc:sldMk cId="923622247" sldId="280"/>
            <ac:spMk id="2" creationId="{EFD8EFA8-4BCC-4BF5-90DF-1B491B72FFE8}"/>
          </ac:spMkLst>
        </pc:spChg>
        <pc:spChg chg="add mod">
          <ac:chgData name="Menta Sai Akshay - [CB.EN.U4AIE20040]" userId="S::cb.en.u4aie20040@cb.students.amrita.edu::ba6ef436-a4e9-4d6f-a9ed-df71b79fab3c" providerId="AD" clId="Web-{0F82F523-99BA-600C-80A0-FB200487489D}" dt="2021-08-04T15:24:05.700" v="131" actId="20577"/>
          <ac:spMkLst>
            <pc:docMk/>
            <pc:sldMk cId="923622247" sldId="280"/>
            <ac:spMk id="3" creationId="{AFF6CDE8-48BE-46DA-B29F-A2F9D5382C80}"/>
          </ac:spMkLst>
        </pc:spChg>
        <pc:spChg chg="add">
          <ac:chgData name="Menta Sai Akshay - [CB.EN.U4AIE20040]" userId="S::cb.en.u4aie20040@cb.students.amrita.edu::ba6ef436-a4e9-4d6f-a9ed-df71b79fab3c" providerId="AD" clId="Web-{0F82F523-99BA-600C-80A0-FB200487489D}" dt="2021-08-04T15:23:08.466" v="94"/>
          <ac:spMkLst>
            <pc:docMk/>
            <pc:sldMk cId="923622247" sldId="280"/>
            <ac:spMk id="8" creationId="{2D6FBB9D-1CAA-4D05-AB33-BABDFE17B843}"/>
          </ac:spMkLst>
        </pc:spChg>
        <pc:spChg chg="add">
          <ac:chgData name="Menta Sai Akshay - [CB.EN.U4AIE20040]" userId="S::cb.en.u4aie20040@cb.students.amrita.edu::ba6ef436-a4e9-4d6f-a9ed-df71b79fab3c" providerId="AD" clId="Web-{0F82F523-99BA-600C-80A0-FB200487489D}" dt="2021-08-04T15:23:08.466" v="94"/>
          <ac:spMkLst>
            <pc:docMk/>
            <pc:sldMk cId="923622247" sldId="280"/>
            <ac:spMk id="10" creationId="{04727B71-B4B6-4823-80A1-68C40B475118}"/>
          </ac:spMkLst>
        </pc:spChg>
        <pc:spChg chg="add">
          <ac:chgData name="Menta Sai Akshay - [CB.EN.U4AIE20040]" userId="S::cb.en.u4aie20040@cb.students.amrita.edu::ba6ef436-a4e9-4d6f-a9ed-df71b79fab3c" providerId="AD" clId="Web-{0F82F523-99BA-600C-80A0-FB200487489D}" dt="2021-08-04T15:23:08.466" v="94"/>
          <ac:spMkLst>
            <pc:docMk/>
            <pc:sldMk cId="923622247" sldId="280"/>
            <ac:spMk id="12" creationId="{79A6DB05-9FB5-4B07-8675-74C23D4FD89D}"/>
          </ac:spMkLst>
        </pc:spChg>
        <pc:spChg chg="add">
          <ac:chgData name="Menta Sai Akshay - [CB.EN.U4AIE20040]" userId="S::cb.en.u4aie20040@cb.students.amrita.edu::ba6ef436-a4e9-4d6f-a9ed-df71b79fab3c" providerId="AD" clId="Web-{0F82F523-99BA-600C-80A0-FB200487489D}" dt="2021-08-04T15:23:08.466" v="94"/>
          <ac:spMkLst>
            <pc:docMk/>
            <pc:sldMk cId="923622247" sldId="280"/>
            <ac:spMk id="14" creationId="{8380AD67-C5CA-4918-B4BB-C359BB03EEDD}"/>
          </ac:spMkLst>
        </pc:spChg>
        <pc:spChg chg="add">
          <ac:chgData name="Menta Sai Akshay - [CB.EN.U4AIE20040]" userId="S::cb.en.u4aie20040@cb.students.amrita.edu::ba6ef436-a4e9-4d6f-a9ed-df71b79fab3c" providerId="AD" clId="Web-{0F82F523-99BA-600C-80A0-FB200487489D}" dt="2021-08-04T15:23:08.466" v="94"/>
          <ac:spMkLst>
            <pc:docMk/>
            <pc:sldMk cId="923622247" sldId="280"/>
            <ac:spMk id="16" creationId="{EABAD4DA-87BA-4F70-9EF0-45C6BCF17823}"/>
          </ac:spMkLst>
        </pc:spChg>
        <pc:spChg chg="add">
          <ac:chgData name="Menta Sai Akshay - [CB.EN.U4AIE20040]" userId="S::cb.en.u4aie20040@cb.students.amrita.edu::ba6ef436-a4e9-4d6f-a9ed-df71b79fab3c" providerId="AD" clId="Web-{0F82F523-99BA-600C-80A0-FB200487489D}" dt="2021-08-04T15:23:08.466" v="94"/>
          <ac:spMkLst>
            <pc:docMk/>
            <pc:sldMk cId="923622247" sldId="280"/>
            <ac:spMk id="18" creationId="{915128D9-2797-47FA-B6FE-EC24E6B8437A}"/>
          </ac:spMkLst>
        </pc:spChg>
        <pc:graphicFrameChg chg="add">
          <ac:chgData name="Menta Sai Akshay - [CB.EN.U4AIE20040]" userId="S::cb.en.u4aie20040@cb.students.amrita.edu::ba6ef436-a4e9-4d6f-a9ed-df71b79fab3c" providerId="AD" clId="Web-{0F82F523-99BA-600C-80A0-FB200487489D}" dt="2021-08-04T15:25:11.216" v="138"/>
          <ac:graphicFrameMkLst>
            <pc:docMk/>
            <pc:sldMk cId="923622247" sldId="280"/>
            <ac:graphicFrameMk id="20" creationId="{A20D38D4-17AF-46F9-8052-B24326D9119C}"/>
          </ac:graphicFrameMkLst>
        </pc:graphicFrameChg>
        <pc:picChg chg="add">
          <ac:chgData name="Menta Sai Akshay - [CB.EN.U4AIE20040]" userId="S::cb.en.u4aie20040@cb.students.amrita.edu::ba6ef436-a4e9-4d6f-a9ed-df71b79fab3c" providerId="AD" clId="Web-{0F82F523-99BA-600C-80A0-FB200487489D}" dt="2021-08-04T15:23:08.466" v="94"/>
          <ac:picMkLst>
            <pc:docMk/>
            <pc:sldMk cId="923622247" sldId="280"/>
            <ac:picMk id="4" creationId="{B462EDD6-AA43-4FCB-A48A-28FBDAD0E249}"/>
          </ac:picMkLst>
        </pc:picChg>
      </pc:sldChg>
      <pc:sldChg chg="addSp delSp modSp new mod setBg">
        <pc:chgData name="Menta Sai Akshay - [CB.EN.U4AIE20040]" userId="S::cb.en.u4aie20040@cb.students.amrita.edu::ba6ef436-a4e9-4d6f-a9ed-df71b79fab3c" providerId="AD" clId="Web-{0F82F523-99BA-600C-80A0-FB200487489D}" dt="2021-08-04T15:31:17.450" v="190"/>
        <pc:sldMkLst>
          <pc:docMk/>
          <pc:sldMk cId="3233306961" sldId="281"/>
        </pc:sldMkLst>
        <pc:spChg chg="add mod">
          <ac:chgData name="Menta Sai Akshay - [CB.EN.U4AIE20040]" userId="S::cb.en.u4aie20040@cb.students.amrita.edu::ba6ef436-a4e9-4d6f-a9ed-df71b79fab3c" providerId="AD" clId="Web-{0F82F523-99BA-600C-80A0-FB200487489D}" dt="2021-08-04T15:31:17.450" v="190"/>
          <ac:spMkLst>
            <pc:docMk/>
            <pc:sldMk cId="3233306961" sldId="281"/>
            <ac:spMk id="2" creationId="{770BD78E-E498-4A1B-99B3-730213429547}"/>
          </ac:spMkLst>
        </pc:spChg>
        <pc:spChg chg="add del">
          <ac:chgData name="Menta Sai Akshay - [CB.EN.U4AIE20040]" userId="S::cb.en.u4aie20040@cb.students.amrita.edu::ba6ef436-a4e9-4d6f-a9ed-df71b79fab3c" providerId="AD" clId="Web-{0F82F523-99BA-600C-80A0-FB200487489D}" dt="2021-08-04T15:31:17.450" v="190"/>
          <ac:spMkLst>
            <pc:docMk/>
            <pc:sldMk cId="3233306961" sldId="281"/>
            <ac:spMk id="8" creationId="{8D06CE56-3881-4ADA-8CEF-D18B02C242A3}"/>
          </ac:spMkLst>
        </pc:spChg>
        <pc:spChg chg="add del">
          <ac:chgData name="Menta Sai Akshay - [CB.EN.U4AIE20040]" userId="S::cb.en.u4aie20040@cb.students.amrita.edu::ba6ef436-a4e9-4d6f-a9ed-df71b79fab3c" providerId="AD" clId="Web-{0F82F523-99BA-600C-80A0-FB200487489D}" dt="2021-08-04T15:31:17.450" v="190"/>
          <ac:spMkLst>
            <pc:docMk/>
            <pc:sldMk cId="3233306961" sldId="281"/>
            <ac:spMk id="10" creationId="{79F3C543-62EC-4433-9C93-A2CD8764E9B4}"/>
          </ac:spMkLst>
        </pc:spChg>
        <pc:spChg chg="add del">
          <ac:chgData name="Menta Sai Akshay - [CB.EN.U4AIE20040]" userId="S::cb.en.u4aie20040@cb.students.amrita.edu::ba6ef436-a4e9-4d6f-a9ed-df71b79fab3c" providerId="AD" clId="Web-{0F82F523-99BA-600C-80A0-FB200487489D}" dt="2021-08-04T15:31:17.450" v="190"/>
          <ac:spMkLst>
            <pc:docMk/>
            <pc:sldMk cId="3233306961" sldId="281"/>
            <ac:spMk id="12" creationId="{68AF5748-FED8-45BA-8631-26D1D10F3246}"/>
          </ac:spMkLst>
        </pc:spChg>
        <pc:spChg chg="add del">
          <ac:chgData name="Menta Sai Akshay - [CB.EN.U4AIE20040]" userId="S::cb.en.u4aie20040@cb.students.amrita.edu::ba6ef436-a4e9-4d6f-a9ed-df71b79fab3c" providerId="AD" clId="Web-{0F82F523-99BA-600C-80A0-FB200487489D}" dt="2021-08-04T15:31:17.450" v="190"/>
          <ac:spMkLst>
            <pc:docMk/>
            <pc:sldMk cId="3233306961" sldId="281"/>
            <ac:spMk id="14" creationId="{AF2F604E-43BE-4DC3-B983-E071523364F8}"/>
          </ac:spMkLst>
        </pc:spChg>
        <pc:spChg chg="add del">
          <ac:chgData name="Menta Sai Akshay - [CB.EN.U4AIE20040]" userId="S::cb.en.u4aie20040@cb.students.amrita.edu::ba6ef436-a4e9-4d6f-a9ed-df71b79fab3c" providerId="AD" clId="Web-{0F82F523-99BA-600C-80A0-FB200487489D}" dt="2021-08-04T15:31:17.450" v="190"/>
          <ac:spMkLst>
            <pc:docMk/>
            <pc:sldMk cId="3233306961" sldId="281"/>
            <ac:spMk id="16" creationId="{08C9B587-E65E-4B52-B37C-ABEBB6E87928}"/>
          </ac:spMkLst>
        </pc:spChg>
        <pc:spChg chg="add">
          <ac:chgData name="Menta Sai Akshay - [CB.EN.U4AIE20040]" userId="S::cb.en.u4aie20040@cb.students.amrita.edu::ba6ef436-a4e9-4d6f-a9ed-df71b79fab3c" providerId="AD" clId="Web-{0F82F523-99BA-600C-80A0-FB200487489D}" dt="2021-08-04T15:31:17.450" v="190"/>
          <ac:spMkLst>
            <pc:docMk/>
            <pc:sldMk cId="3233306961" sldId="281"/>
            <ac:spMk id="23" creationId="{8D06CE56-3881-4ADA-8CEF-D18B02C242A3}"/>
          </ac:spMkLst>
        </pc:spChg>
        <pc:spChg chg="add">
          <ac:chgData name="Menta Sai Akshay - [CB.EN.U4AIE20040]" userId="S::cb.en.u4aie20040@cb.students.amrita.edu::ba6ef436-a4e9-4d6f-a9ed-df71b79fab3c" providerId="AD" clId="Web-{0F82F523-99BA-600C-80A0-FB200487489D}" dt="2021-08-04T15:31:17.450" v="190"/>
          <ac:spMkLst>
            <pc:docMk/>
            <pc:sldMk cId="3233306961" sldId="281"/>
            <ac:spMk id="25" creationId="{79F3C543-62EC-4433-9C93-A2CD8764E9B4}"/>
          </ac:spMkLst>
        </pc:spChg>
        <pc:spChg chg="add">
          <ac:chgData name="Menta Sai Akshay - [CB.EN.U4AIE20040]" userId="S::cb.en.u4aie20040@cb.students.amrita.edu::ba6ef436-a4e9-4d6f-a9ed-df71b79fab3c" providerId="AD" clId="Web-{0F82F523-99BA-600C-80A0-FB200487489D}" dt="2021-08-04T15:31:17.450" v="190"/>
          <ac:spMkLst>
            <pc:docMk/>
            <pc:sldMk cId="3233306961" sldId="281"/>
            <ac:spMk id="27" creationId="{68AF5748-FED8-45BA-8631-26D1D10F3246}"/>
          </ac:spMkLst>
        </pc:spChg>
        <pc:spChg chg="add">
          <ac:chgData name="Menta Sai Akshay - [CB.EN.U4AIE20040]" userId="S::cb.en.u4aie20040@cb.students.amrita.edu::ba6ef436-a4e9-4d6f-a9ed-df71b79fab3c" providerId="AD" clId="Web-{0F82F523-99BA-600C-80A0-FB200487489D}" dt="2021-08-04T15:31:17.450" v="190"/>
          <ac:spMkLst>
            <pc:docMk/>
            <pc:sldMk cId="3233306961" sldId="281"/>
            <ac:spMk id="29" creationId="{AF2F604E-43BE-4DC3-B983-E071523364F8}"/>
          </ac:spMkLst>
        </pc:spChg>
        <pc:spChg chg="add">
          <ac:chgData name="Menta Sai Akshay - [CB.EN.U4AIE20040]" userId="S::cb.en.u4aie20040@cb.students.amrita.edu::ba6ef436-a4e9-4d6f-a9ed-df71b79fab3c" providerId="AD" clId="Web-{0F82F523-99BA-600C-80A0-FB200487489D}" dt="2021-08-04T15:31:17.450" v="190"/>
          <ac:spMkLst>
            <pc:docMk/>
            <pc:sldMk cId="3233306961" sldId="281"/>
            <ac:spMk id="31" creationId="{08C9B587-E65E-4B52-B37C-ABEBB6E87928}"/>
          </ac:spMkLst>
        </pc:spChg>
        <pc:picChg chg="add del mod">
          <ac:chgData name="Menta Sai Akshay - [CB.EN.U4AIE20040]" userId="S::cb.en.u4aie20040@cb.students.amrita.edu::ba6ef436-a4e9-4d6f-a9ed-df71b79fab3c" providerId="AD" clId="Web-{0F82F523-99BA-600C-80A0-FB200487489D}" dt="2021-08-04T15:31:04.153" v="189"/>
          <ac:picMkLst>
            <pc:docMk/>
            <pc:sldMk cId="3233306961" sldId="281"/>
            <ac:picMk id="3" creationId="{48EC3127-F9C9-4777-AB3E-47407BD3D2C0}"/>
          </ac:picMkLst>
        </pc:picChg>
        <pc:picChg chg="add">
          <ac:chgData name="Menta Sai Akshay - [CB.EN.U4AIE20040]" userId="S::cb.en.u4aie20040@cb.students.amrita.edu::ba6ef436-a4e9-4d6f-a9ed-df71b79fab3c" providerId="AD" clId="Web-{0F82F523-99BA-600C-80A0-FB200487489D}" dt="2021-08-04T15:31:17.450" v="190"/>
          <ac:picMkLst>
            <pc:docMk/>
            <pc:sldMk cId="3233306961" sldId="281"/>
            <ac:picMk id="20" creationId="{D294F132-67AE-443D-A481-5925FBB37F1A}"/>
          </ac:picMkLst>
        </pc:picChg>
      </pc:sldChg>
      <pc:sldChg chg="addSp delSp modSp new ord">
        <pc:chgData name="Menta Sai Akshay - [CB.EN.U4AIE20040]" userId="S::cb.en.u4aie20040@cb.students.amrita.edu::ba6ef436-a4e9-4d6f-a9ed-df71b79fab3c" providerId="AD" clId="Web-{0F82F523-99BA-600C-80A0-FB200487489D}" dt="2021-08-04T15:49:34.408" v="352" actId="20577"/>
        <pc:sldMkLst>
          <pc:docMk/>
          <pc:sldMk cId="3847991898" sldId="282"/>
        </pc:sldMkLst>
        <pc:spChg chg="add del mod">
          <ac:chgData name="Menta Sai Akshay - [CB.EN.U4AIE20040]" userId="S::cb.en.u4aie20040@cb.students.amrita.edu::ba6ef436-a4e9-4d6f-a9ed-df71b79fab3c" providerId="AD" clId="Web-{0F82F523-99BA-600C-80A0-FB200487489D}" dt="2021-08-04T15:49:34.408" v="352" actId="20577"/>
          <ac:spMkLst>
            <pc:docMk/>
            <pc:sldMk cId="3847991898" sldId="282"/>
            <ac:spMk id="10" creationId="{0254B09F-AD90-411A-A33D-BEB9EBA45662}"/>
          </ac:spMkLst>
        </pc:spChg>
        <pc:graphicFrameChg chg="add del mod modGraphic">
          <ac:chgData name="Menta Sai Akshay - [CB.EN.U4AIE20040]" userId="S::cb.en.u4aie20040@cb.students.amrita.edu::ba6ef436-a4e9-4d6f-a9ed-df71b79fab3c" providerId="AD" clId="Web-{0F82F523-99BA-600C-80A0-FB200487489D}" dt="2021-08-04T15:36:32.450" v="203"/>
          <ac:graphicFrameMkLst>
            <pc:docMk/>
            <pc:sldMk cId="3847991898" sldId="282"/>
            <ac:graphicFrameMk id="4" creationId="{8C12A82D-3139-4E72-8DBC-0E3BB21D0DA0}"/>
          </ac:graphicFrameMkLst>
        </pc:graphicFrameChg>
        <pc:graphicFrameChg chg="add del mod modGraphic">
          <ac:chgData name="Menta Sai Akshay - [CB.EN.U4AIE20040]" userId="S::cb.en.u4aie20040@cb.students.amrita.edu::ba6ef436-a4e9-4d6f-a9ed-df71b79fab3c" providerId="AD" clId="Web-{0F82F523-99BA-600C-80A0-FB200487489D}" dt="2021-08-04T15:40:15.986" v="245"/>
          <ac:graphicFrameMkLst>
            <pc:docMk/>
            <pc:sldMk cId="3847991898" sldId="282"/>
            <ac:graphicFrameMk id="6" creationId="{E27C7CC7-6E41-4B0B-B487-65A0542CA731}"/>
          </ac:graphicFrameMkLst>
        </pc:graphicFrameChg>
        <pc:picChg chg="add del mod">
          <ac:chgData name="Menta Sai Akshay - [CB.EN.U4AIE20040]" userId="S::cb.en.u4aie20040@cb.students.amrita.edu::ba6ef436-a4e9-4d6f-a9ed-df71b79fab3c" providerId="AD" clId="Web-{0F82F523-99BA-600C-80A0-FB200487489D}" dt="2021-08-04T15:35:50.310" v="198"/>
          <ac:picMkLst>
            <pc:docMk/>
            <pc:sldMk cId="3847991898" sldId="282"/>
            <ac:picMk id="2" creationId="{3B0870F8-C1DB-4673-A7C7-22DD118EFFFF}"/>
          </ac:picMkLst>
        </pc:picChg>
        <pc:picChg chg="del">
          <ac:chgData name="Menta Sai Akshay - [CB.EN.U4AIE20040]" userId="S::cb.en.u4aie20040@cb.students.amrita.edu::ba6ef436-a4e9-4d6f-a9ed-df71b79fab3c" providerId="AD" clId="Web-{0F82F523-99BA-600C-80A0-FB200487489D}" dt="2021-08-04T15:43:32.502" v="273"/>
          <ac:picMkLst>
            <pc:docMk/>
            <pc:sldMk cId="3847991898" sldId="282"/>
            <ac:picMk id="4" creationId="{2DCDF4DB-D917-4EB3-80C2-B16370383477}"/>
          </ac:picMkLst>
        </pc:picChg>
        <pc:picChg chg="add del mod">
          <ac:chgData name="Menta Sai Akshay - [CB.EN.U4AIE20040]" userId="S::cb.en.u4aie20040@cb.students.amrita.edu::ba6ef436-a4e9-4d6f-a9ed-df71b79fab3c" providerId="AD" clId="Web-{0F82F523-99BA-600C-80A0-FB200487489D}" dt="2021-08-04T15:44:44.174" v="279"/>
          <ac:picMkLst>
            <pc:docMk/>
            <pc:sldMk cId="3847991898" sldId="282"/>
            <ac:picMk id="7" creationId="{0F7E1C85-995C-4C95-A4BC-186F2DB4B7A3}"/>
          </ac:picMkLst>
        </pc:picChg>
        <pc:picChg chg="add mod">
          <ac:chgData name="Menta Sai Akshay - [CB.EN.U4AIE20040]" userId="S::cb.en.u4aie20040@cb.students.amrita.edu::ba6ef436-a4e9-4d6f-a9ed-df71b79fab3c" providerId="AD" clId="Web-{0F82F523-99BA-600C-80A0-FB200487489D}" dt="2021-08-04T15:41:44.674" v="258" actId="1076"/>
          <ac:picMkLst>
            <pc:docMk/>
            <pc:sldMk cId="3847991898" sldId="282"/>
            <ac:picMk id="8" creationId="{5A4C07AF-F8CB-478B-BB44-D3410DB307EB}"/>
          </ac:picMkLst>
        </pc:picChg>
        <pc:picChg chg="add del mod">
          <ac:chgData name="Menta Sai Akshay - [CB.EN.U4AIE20040]" userId="S::cb.en.u4aie20040@cb.students.amrita.edu::ba6ef436-a4e9-4d6f-a9ed-df71b79fab3c" providerId="AD" clId="Web-{0F82F523-99BA-600C-80A0-FB200487489D}" dt="2021-08-04T15:43:35.502" v="274"/>
          <ac:picMkLst>
            <pc:docMk/>
            <pc:sldMk cId="3847991898" sldId="282"/>
            <ac:picMk id="9" creationId="{C188E2C3-9013-4D91-9428-59F571BBD80D}"/>
          </ac:picMkLst>
        </pc:picChg>
        <pc:picChg chg="add mod">
          <ac:chgData name="Menta Sai Akshay - [CB.EN.U4AIE20040]" userId="S::cb.en.u4aie20040@cb.students.amrita.edu::ba6ef436-a4e9-4d6f-a9ed-df71b79fab3c" providerId="AD" clId="Web-{0F82F523-99BA-600C-80A0-FB200487489D}" dt="2021-08-04T15:44:52.096" v="283" actId="1076"/>
          <ac:picMkLst>
            <pc:docMk/>
            <pc:sldMk cId="3847991898" sldId="282"/>
            <ac:picMk id="11" creationId="{181F40EB-42F5-4056-BE45-ABDE8CCFE2CA}"/>
          </ac:picMkLst>
        </pc:picChg>
      </pc:sldChg>
      <pc:sldChg chg="addSp delSp modSp new mod setBg">
        <pc:chgData name="Menta Sai Akshay - [CB.EN.U4AIE20040]" userId="S::cb.en.u4aie20040@cb.students.amrita.edu::ba6ef436-a4e9-4d6f-a9ed-df71b79fab3c" providerId="AD" clId="Web-{0F82F523-99BA-600C-80A0-FB200487489D}" dt="2021-08-04T15:54:44.393" v="377" actId="1076"/>
        <pc:sldMkLst>
          <pc:docMk/>
          <pc:sldMk cId="1059979527" sldId="283"/>
        </pc:sldMkLst>
        <pc:spChg chg="add del mod ord">
          <ac:chgData name="Menta Sai Akshay - [CB.EN.U4AIE20040]" userId="S::cb.en.u4aie20040@cb.students.amrita.edu::ba6ef436-a4e9-4d6f-a9ed-df71b79fab3c" providerId="AD" clId="Web-{0F82F523-99BA-600C-80A0-FB200487489D}" dt="2021-08-04T15:53:28.955" v="372"/>
          <ac:spMkLst>
            <pc:docMk/>
            <pc:sldMk cId="1059979527" sldId="283"/>
            <ac:spMk id="6" creationId="{59206E6F-3994-4F64-8707-1853B4EE3C91}"/>
          </ac:spMkLst>
        </pc:spChg>
        <pc:spChg chg="add del">
          <ac:chgData name="Menta Sai Akshay - [CB.EN.U4AIE20040]" userId="S::cb.en.u4aie20040@cb.students.amrita.edu::ba6ef436-a4e9-4d6f-a9ed-df71b79fab3c" providerId="AD" clId="Web-{0F82F523-99BA-600C-80A0-FB200487489D}" dt="2021-08-04T15:53:22.112" v="367"/>
          <ac:spMkLst>
            <pc:docMk/>
            <pc:sldMk cId="1059979527" sldId="283"/>
            <ac:spMk id="7" creationId="{6944DFB5-BD59-4A04-92EE-2EB623EF9F5F}"/>
          </ac:spMkLst>
        </pc:spChg>
        <pc:spChg chg="add del mod">
          <ac:chgData name="Menta Sai Akshay - [CB.EN.U4AIE20040]" userId="S::cb.en.u4aie20040@cb.students.amrita.edu::ba6ef436-a4e9-4d6f-a9ed-df71b79fab3c" providerId="AD" clId="Web-{0F82F523-99BA-600C-80A0-FB200487489D}" dt="2021-08-04T15:54:26.862" v="375"/>
          <ac:spMkLst>
            <pc:docMk/>
            <pc:sldMk cId="1059979527" sldId="283"/>
            <ac:spMk id="8" creationId="{00A92B87-7621-4242-927C-3A3FE77D8299}"/>
          </ac:spMkLst>
        </pc:spChg>
        <pc:spChg chg="add">
          <ac:chgData name="Menta Sai Akshay - [CB.EN.U4AIE20040]" userId="S::cb.en.u4aie20040@cb.students.amrita.edu::ba6ef436-a4e9-4d6f-a9ed-df71b79fab3c" providerId="AD" clId="Web-{0F82F523-99BA-600C-80A0-FB200487489D}" dt="2021-08-04T15:54:19.330" v="374"/>
          <ac:spMkLst>
            <pc:docMk/>
            <pc:sldMk cId="1059979527" sldId="283"/>
            <ac:spMk id="10" creationId="{8D06CE56-3881-4ADA-8CEF-D18B02C242A3}"/>
          </ac:spMkLst>
        </pc:spChg>
        <pc:spChg chg="add del">
          <ac:chgData name="Menta Sai Akshay - [CB.EN.U4AIE20040]" userId="S::cb.en.u4aie20040@cb.students.amrita.edu::ba6ef436-a4e9-4d6f-a9ed-df71b79fab3c" providerId="AD" clId="Web-{0F82F523-99BA-600C-80A0-FB200487489D}" dt="2021-08-04T15:53:27.190" v="371"/>
          <ac:spMkLst>
            <pc:docMk/>
            <pc:sldMk cId="1059979527" sldId="283"/>
            <ac:spMk id="11" creationId="{8D06CE56-3881-4ADA-8CEF-D18B02C242A3}"/>
          </ac:spMkLst>
        </pc:spChg>
        <pc:spChg chg="add">
          <ac:chgData name="Menta Sai Akshay - [CB.EN.U4AIE20040]" userId="S::cb.en.u4aie20040@cb.students.amrita.edu::ba6ef436-a4e9-4d6f-a9ed-df71b79fab3c" providerId="AD" clId="Web-{0F82F523-99BA-600C-80A0-FB200487489D}" dt="2021-08-04T15:54:19.330" v="374"/>
          <ac:spMkLst>
            <pc:docMk/>
            <pc:sldMk cId="1059979527" sldId="283"/>
            <ac:spMk id="12" creationId="{79F3C543-62EC-4433-9C93-A2CD8764E9B4}"/>
          </ac:spMkLst>
        </pc:spChg>
        <pc:spChg chg="add del">
          <ac:chgData name="Menta Sai Akshay - [CB.EN.U4AIE20040]" userId="S::cb.en.u4aie20040@cb.students.amrita.edu::ba6ef436-a4e9-4d6f-a9ed-df71b79fab3c" providerId="AD" clId="Web-{0F82F523-99BA-600C-80A0-FB200487489D}" dt="2021-08-04T15:53:27.190" v="371"/>
          <ac:spMkLst>
            <pc:docMk/>
            <pc:sldMk cId="1059979527" sldId="283"/>
            <ac:spMk id="13" creationId="{79F3C543-62EC-4433-9C93-A2CD8764E9B4}"/>
          </ac:spMkLst>
        </pc:spChg>
        <pc:spChg chg="add">
          <ac:chgData name="Menta Sai Akshay - [CB.EN.U4AIE20040]" userId="S::cb.en.u4aie20040@cb.students.amrita.edu::ba6ef436-a4e9-4d6f-a9ed-df71b79fab3c" providerId="AD" clId="Web-{0F82F523-99BA-600C-80A0-FB200487489D}" dt="2021-08-04T15:54:19.330" v="374"/>
          <ac:spMkLst>
            <pc:docMk/>
            <pc:sldMk cId="1059979527" sldId="283"/>
            <ac:spMk id="14" creationId="{932495F0-C5CB-4823-AE70-EED61EBAB1BD}"/>
          </ac:spMkLst>
        </pc:spChg>
        <pc:spChg chg="add del">
          <ac:chgData name="Menta Sai Akshay - [CB.EN.U4AIE20040]" userId="S::cb.en.u4aie20040@cb.students.amrita.edu::ba6ef436-a4e9-4d6f-a9ed-df71b79fab3c" providerId="AD" clId="Web-{0F82F523-99BA-600C-80A0-FB200487489D}" dt="2021-08-04T15:53:27.190" v="371"/>
          <ac:spMkLst>
            <pc:docMk/>
            <pc:sldMk cId="1059979527" sldId="283"/>
            <ac:spMk id="15" creationId="{96646FC9-C66D-4EC7-8310-0DD4ACC49C6C}"/>
          </ac:spMkLst>
        </pc:spChg>
        <pc:spChg chg="add">
          <ac:chgData name="Menta Sai Akshay - [CB.EN.U4AIE20040]" userId="S::cb.en.u4aie20040@cb.students.amrita.edu::ba6ef436-a4e9-4d6f-a9ed-df71b79fab3c" providerId="AD" clId="Web-{0F82F523-99BA-600C-80A0-FB200487489D}" dt="2021-08-04T15:54:19.330" v="374"/>
          <ac:spMkLst>
            <pc:docMk/>
            <pc:sldMk cId="1059979527" sldId="283"/>
            <ac:spMk id="16" creationId="{CB8B9C25-D80D-48EC-B83A-231219A80C3F}"/>
          </ac:spMkLst>
        </pc:spChg>
        <pc:spChg chg="add del">
          <ac:chgData name="Menta Sai Akshay - [CB.EN.U4AIE20040]" userId="S::cb.en.u4aie20040@cb.students.amrita.edu::ba6ef436-a4e9-4d6f-a9ed-df71b79fab3c" providerId="AD" clId="Web-{0F82F523-99BA-600C-80A0-FB200487489D}" dt="2021-08-04T15:53:27.190" v="371"/>
          <ac:spMkLst>
            <pc:docMk/>
            <pc:sldMk cId="1059979527" sldId="283"/>
            <ac:spMk id="17" creationId="{A3473CF9-37EB-43E7-89EF-D2D1C53D1DAC}"/>
          </ac:spMkLst>
        </pc:spChg>
        <pc:spChg chg="add del">
          <ac:chgData name="Menta Sai Akshay - [CB.EN.U4AIE20040]" userId="S::cb.en.u4aie20040@cb.students.amrita.edu::ba6ef436-a4e9-4d6f-a9ed-df71b79fab3c" providerId="AD" clId="Web-{0F82F523-99BA-600C-80A0-FB200487489D}" dt="2021-08-04T15:53:27.190" v="371"/>
          <ac:spMkLst>
            <pc:docMk/>
            <pc:sldMk cId="1059979527" sldId="283"/>
            <ac:spMk id="19" creationId="{586B4EF9-43BA-4655-A6FF-1D8E21574C95}"/>
          </ac:spMkLst>
        </pc:spChg>
        <pc:spChg chg="add">
          <ac:chgData name="Menta Sai Akshay - [CB.EN.U4AIE20040]" userId="S::cb.en.u4aie20040@cb.students.amrita.edu::ba6ef436-a4e9-4d6f-a9ed-df71b79fab3c" providerId="AD" clId="Web-{0F82F523-99BA-600C-80A0-FB200487489D}" dt="2021-08-04T15:54:19.330" v="374"/>
          <ac:spMkLst>
            <pc:docMk/>
            <pc:sldMk cId="1059979527" sldId="283"/>
            <ac:spMk id="21" creationId="{601CC70B-8875-45A1-8AFD-7D546E3C0C16}"/>
          </ac:spMkLst>
        </pc:spChg>
        <pc:picChg chg="add mod ord">
          <ac:chgData name="Menta Sai Akshay - [CB.EN.U4AIE20040]" userId="S::cb.en.u4aie20040@cb.students.amrita.edu::ba6ef436-a4e9-4d6f-a9ed-df71b79fab3c" providerId="AD" clId="Web-{0F82F523-99BA-600C-80A0-FB200487489D}" dt="2021-08-04T15:54:44.393" v="377" actId="1076"/>
          <ac:picMkLst>
            <pc:docMk/>
            <pc:sldMk cId="1059979527" sldId="283"/>
            <ac:picMk id="3" creationId="{121DD503-EF50-4684-ACF1-0A95D9D71FA9}"/>
          </ac:picMkLst>
        </pc:picChg>
        <pc:picChg chg="add mod ord">
          <ac:chgData name="Menta Sai Akshay - [CB.EN.U4AIE20040]" userId="S::cb.en.u4aie20040@cb.students.amrita.edu::ba6ef436-a4e9-4d6f-a9ed-df71b79fab3c" providerId="AD" clId="Web-{0F82F523-99BA-600C-80A0-FB200487489D}" dt="2021-08-04T15:54:39.174" v="376" actId="1076"/>
          <ac:picMkLst>
            <pc:docMk/>
            <pc:sldMk cId="1059979527" sldId="283"/>
            <ac:picMk id="5" creationId="{5A82DDDD-4BD1-4AC7-BF53-3A6EBDA7C6D6}"/>
          </ac:picMkLst>
        </pc:picChg>
      </pc:sldChg>
      <pc:sldChg chg="addSp modSp new">
        <pc:chgData name="Menta Sai Akshay - [CB.EN.U4AIE20040]" userId="S::cb.en.u4aie20040@cb.students.amrita.edu::ba6ef436-a4e9-4d6f-a9ed-df71b79fab3c" providerId="AD" clId="Web-{0F82F523-99BA-600C-80A0-FB200487489D}" dt="2021-08-04T15:52:46.565" v="360" actId="1076"/>
        <pc:sldMkLst>
          <pc:docMk/>
          <pc:sldMk cId="4169008617" sldId="284"/>
        </pc:sldMkLst>
        <pc:spChg chg="add mod">
          <ac:chgData name="Menta Sai Akshay - [CB.EN.U4AIE20040]" userId="S::cb.en.u4aie20040@cb.students.amrita.edu::ba6ef436-a4e9-4d6f-a9ed-df71b79fab3c" providerId="AD" clId="Web-{0F82F523-99BA-600C-80A0-FB200487489D}" dt="2021-08-04T15:49:18.862" v="350" actId="20577"/>
          <ac:spMkLst>
            <pc:docMk/>
            <pc:sldMk cId="4169008617" sldId="284"/>
            <ac:spMk id="5" creationId="{96F8ADF8-CDFC-4FBA-9D78-030CB04172AA}"/>
          </ac:spMkLst>
        </pc:spChg>
        <pc:picChg chg="add mod">
          <ac:chgData name="Menta Sai Akshay - [CB.EN.U4AIE20040]" userId="S::cb.en.u4aie20040@cb.students.amrita.edu::ba6ef436-a4e9-4d6f-a9ed-df71b79fab3c" providerId="AD" clId="Web-{0F82F523-99BA-600C-80A0-FB200487489D}" dt="2021-08-04T15:52:42.940" v="359" actId="1076"/>
          <ac:picMkLst>
            <pc:docMk/>
            <pc:sldMk cId="4169008617" sldId="284"/>
            <ac:picMk id="2" creationId="{739D433A-D66D-4D6F-A282-6F4C28CA28F3}"/>
          </ac:picMkLst>
        </pc:picChg>
        <pc:picChg chg="add mod">
          <ac:chgData name="Menta Sai Akshay - [CB.EN.U4AIE20040]" userId="S::cb.en.u4aie20040@cb.students.amrita.edu::ba6ef436-a4e9-4d6f-a9ed-df71b79fab3c" providerId="AD" clId="Web-{0F82F523-99BA-600C-80A0-FB200487489D}" dt="2021-08-04T15:52:46.565" v="360" actId="1076"/>
          <ac:picMkLst>
            <pc:docMk/>
            <pc:sldMk cId="4169008617" sldId="284"/>
            <ac:picMk id="3" creationId="{8D8F3966-981E-4B7C-AC91-06C200A79CE8}"/>
          </ac:picMkLst>
        </pc:picChg>
      </pc:sldChg>
    </pc:docChg>
  </pc:docChgLst>
  <pc:docChgLst>
    <pc:chgData name="Guest User" userId="S::urn:spo:anon#90f37a085c731e11eefbed730517a79c2eb18553ab405a0b358c6ab58c0decb6::" providerId="AD" clId="Web-{389D9AAA-FF2C-5E0E-2FBC-A92B4387A12B}"/>
    <pc:docChg chg="addSld delSld modSld">
      <pc:chgData name="Guest User" userId="S::urn:spo:anon#90f37a085c731e11eefbed730517a79c2eb18553ab405a0b358c6ab58c0decb6::" providerId="AD" clId="Web-{389D9AAA-FF2C-5E0E-2FBC-A92B4387A12B}" dt="2021-08-04T15:40:35.559" v="13"/>
      <pc:docMkLst>
        <pc:docMk/>
      </pc:docMkLst>
      <pc:sldChg chg="addSp modSp new del">
        <pc:chgData name="Guest User" userId="S::urn:spo:anon#90f37a085c731e11eefbed730517a79c2eb18553ab405a0b358c6ab58c0decb6::" providerId="AD" clId="Web-{389D9AAA-FF2C-5E0E-2FBC-A92B4387A12B}" dt="2021-08-04T15:40:35.559" v="13"/>
        <pc:sldMkLst>
          <pc:docMk/>
          <pc:sldMk cId="4115702087" sldId="283"/>
        </pc:sldMkLst>
        <pc:spChg chg="add mod">
          <ac:chgData name="Guest User" userId="S::urn:spo:anon#90f37a085c731e11eefbed730517a79c2eb18553ab405a0b358c6ab58c0decb6::" providerId="AD" clId="Web-{389D9AAA-FF2C-5E0E-2FBC-A92B4387A12B}" dt="2021-08-04T15:36:41.810" v="9" actId="20577"/>
          <ac:spMkLst>
            <pc:docMk/>
            <pc:sldMk cId="4115702087" sldId="283"/>
            <ac:spMk id="2" creationId="{1A5F66EC-5A98-4254-87B7-DC620EB866FF}"/>
          </ac:spMkLst>
        </pc:spChg>
        <pc:graphicFrameChg chg="add mod modGraphic">
          <ac:chgData name="Guest User" userId="S::urn:spo:anon#90f37a085c731e11eefbed730517a79c2eb18553ab405a0b358c6ab58c0decb6::" providerId="AD" clId="Web-{389D9AAA-FF2C-5E0E-2FBC-A92B4387A12B}" dt="2021-08-04T15:37:31.763" v="12"/>
          <ac:graphicFrameMkLst>
            <pc:docMk/>
            <pc:sldMk cId="4115702087" sldId="283"/>
            <ac:graphicFrameMk id="4" creationId="{55AAA7B9-53DD-4473-AB45-AB652A62F18C}"/>
          </ac:graphicFrameMkLst>
        </pc:graphicFrameChg>
      </pc:sldChg>
    </pc:docChg>
  </pc:docChgLst>
  <pc:docChgLst>
    <pc:chgData name="Sai Aravind [CB.EN.U4AIE20062]" userId="93fbd47c-2de8-4040-977f-d7f91287f037" providerId="ADAL" clId="{C020CFBA-0B1C-49D3-AC6C-9F704524B21F}"/>
    <pc:docChg chg="undo custSel addSld modSld">
      <pc:chgData name="Sai Aravind [CB.EN.U4AIE20062]" userId="93fbd47c-2de8-4040-977f-d7f91287f037" providerId="ADAL" clId="{C020CFBA-0B1C-49D3-AC6C-9F704524B21F}" dt="2021-08-01T10:57:36.374" v="566" actId="1076"/>
      <pc:docMkLst>
        <pc:docMk/>
      </pc:docMkLst>
      <pc:sldChg chg="modSp mod">
        <pc:chgData name="Sai Aravind [CB.EN.U4AIE20062]" userId="93fbd47c-2de8-4040-977f-d7f91287f037" providerId="ADAL" clId="{C020CFBA-0B1C-49D3-AC6C-9F704524B21F}" dt="2021-08-01T10:33:52.653" v="535" actId="20577"/>
        <pc:sldMkLst>
          <pc:docMk/>
          <pc:sldMk cId="3340883349" sldId="259"/>
        </pc:sldMkLst>
        <pc:spChg chg="mod">
          <ac:chgData name="Sai Aravind [CB.EN.U4AIE20062]" userId="93fbd47c-2de8-4040-977f-d7f91287f037" providerId="ADAL" clId="{C020CFBA-0B1C-49D3-AC6C-9F704524B21F}" dt="2021-08-01T10:33:52.653" v="535" actId="20577"/>
          <ac:spMkLst>
            <pc:docMk/>
            <pc:sldMk cId="3340883349" sldId="259"/>
            <ac:spMk id="2" creationId="{B57865D7-719F-4B49-98B0-58802745746B}"/>
          </ac:spMkLst>
        </pc:spChg>
      </pc:sldChg>
      <pc:sldChg chg="addSp modSp mod">
        <pc:chgData name="Sai Aravind [CB.EN.U4AIE20062]" userId="93fbd47c-2de8-4040-977f-d7f91287f037" providerId="ADAL" clId="{C020CFBA-0B1C-49D3-AC6C-9F704524B21F}" dt="2021-08-01T09:39:37.058" v="334" actId="20577"/>
        <pc:sldMkLst>
          <pc:docMk/>
          <pc:sldMk cId="2323040684" sldId="261"/>
        </pc:sldMkLst>
        <pc:spChg chg="add mod">
          <ac:chgData name="Sai Aravind [CB.EN.U4AIE20062]" userId="93fbd47c-2de8-4040-977f-d7f91287f037" providerId="ADAL" clId="{C020CFBA-0B1C-49D3-AC6C-9F704524B21F}" dt="2021-08-01T09:39:37.058" v="334" actId="20577"/>
          <ac:spMkLst>
            <pc:docMk/>
            <pc:sldMk cId="2323040684" sldId="261"/>
            <ac:spMk id="5" creationId="{D57AE293-595C-4DF7-8240-D8BC1747D169}"/>
          </ac:spMkLst>
        </pc:spChg>
        <pc:picChg chg="mod">
          <ac:chgData name="Sai Aravind [CB.EN.U4AIE20062]" userId="93fbd47c-2de8-4040-977f-d7f91287f037" providerId="ADAL" clId="{C020CFBA-0B1C-49D3-AC6C-9F704524B21F}" dt="2021-08-01T09:04:05.433" v="0" actId="1076"/>
          <ac:picMkLst>
            <pc:docMk/>
            <pc:sldMk cId="2323040684" sldId="261"/>
            <ac:picMk id="1026" creationId="{DEA450CD-1218-4331-BEB4-0412C98D34EA}"/>
          </ac:picMkLst>
        </pc:picChg>
      </pc:sldChg>
      <pc:sldChg chg="addSp delSp modSp mod">
        <pc:chgData name="Sai Aravind [CB.EN.U4AIE20062]" userId="93fbd47c-2de8-4040-977f-d7f91287f037" providerId="ADAL" clId="{C020CFBA-0B1C-49D3-AC6C-9F704524B21F}" dt="2021-08-01T09:11:01.845" v="223" actId="1076"/>
        <pc:sldMkLst>
          <pc:docMk/>
          <pc:sldMk cId="332789081" sldId="262"/>
        </pc:sldMkLst>
        <pc:spChg chg="add del mod">
          <ac:chgData name="Sai Aravind [CB.EN.U4AIE20062]" userId="93fbd47c-2de8-4040-977f-d7f91287f037" providerId="ADAL" clId="{C020CFBA-0B1C-49D3-AC6C-9F704524B21F}" dt="2021-08-01T09:06:13.731" v="103"/>
          <ac:spMkLst>
            <pc:docMk/>
            <pc:sldMk cId="332789081" sldId="262"/>
            <ac:spMk id="4" creationId="{80D88E5F-D3BD-495E-B33B-535434A96C4B}"/>
          </ac:spMkLst>
        </pc:spChg>
        <pc:spChg chg="add del mod">
          <ac:chgData name="Sai Aravind [CB.EN.U4AIE20062]" userId="93fbd47c-2de8-4040-977f-d7f91287f037" providerId="ADAL" clId="{C020CFBA-0B1C-49D3-AC6C-9F704524B21F}" dt="2021-08-01T09:07:21.643" v="138"/>
          <ac:spMkLst>
            <pc:docMk/>
            <pc:sldMk cId="332789081" sldId="262"/>
            <ac:spMk id="5" creationId="{EB2F7E71-A76A-4A3D-8C11-4579753165FC}"/>
          </ac:spMkLst>
        </pc:spChg>
        <pc:picChg chg="mod">
          <ac:chgData name="Sai Aravind [CB.EN.U4AIE20062]" userId="93fbd47c-2de8-4040-977f-d7f91287f037" providerId="ADAL" clId="{C020CFBA-0B1C-49D3-AC6C-9F704524B21F}" dt="2021-08-01T09:11:01.845" v="223" actId="1076"/>
          <ac:picMkLst>
            <pc:docMk/>
            <pc:sldMk cId="332789081" sldId="262"/>
            <ac:picMk id="6" creationId="{6552015D-3B8E-4390-B057-83CDD305D23B}"/>
          </ac:picMkLst>
        </pc:picChg>
      </pc:sldChg>
      <pc:sldChg chg="addSp modSp mod">
        <pc:chgData name="Sai Aravind [CB.EN.U4AIE20062]" userId="93fbd47c-2de8-4040-977f-d7f91287f037" providerId="ADAL" clId="{C020CFBA-0B1C-49D3-AC6C-9F704524B21F}" dt="2021-08-01T09:13:21.258" v="330" actId="20577"/>
        <pc:sldMkLst>
          <pc:docMk/>
          <pc:sldMk cId="3857890180" sldId="263"/>
        </pc:sldMkLst>
        <pc:spChg chg="add mod">
          <ac:chgData name="Sai Aravind [CB.EN.U4AIE20062]" userId="93fbd47c-2de8-4040-977f-d7f91287f037" providerId="ADAL" clId="{C020CFBA-0B1C-49D3-AC6C-9F704524B21F}" dt="2021-08-01T09:13:21.258" v="330" actId="20577"/>
          <ac:spMkLst>
            <pc:docMk/>
            <pc:sldMk cId="3857890180" sldId="263"/>
            <ac:spMk id="4" creationId="{2777915B-D230-4DFA-9CFC-466F55721131}"/>
          </ac:spMkLst>
        </pc:spChg>
        <pc:picChg chg="mod">
          <ac:chgData name="Sai Aravind [CB.EN.U4AIE20062]" userId="93fbd47c-2de8-4040-977f-d7f91287f037" providerId="ADAL" clId="{C020CFBA-0B1C-49D3-AC6C-9F704524B21F}" dt="2021-08-01T09:08:30.366" v="140" actId="1076"/>
          <ac:picMkLst>
            <pc:docMk/>
            <pc:sldMk cId="3857890180" sldId="263"/>
            <ac:picMk id="8" creationId="{52E56711-98BC-4AD2-B955-CDE66E6E7912}"/>
          </ac:picMkLst>
        </pc:picChg>
      </pc:sldChg>
      <pc:sldChg chg="modSp mod">
        <pc:chgData name="Sai Aravind [CB.EN.U4AIE20062]" userId="93fbd47c-2de8-4040-977f-d7f91287f037" providerId="ADAL" clId="{C020CFBA-0B1C-49D3-AC6C-9F704524B21F}" dt="2021-08-01T09:40:14.730" v="335" actId="1076"/>
        <pc:sldMkLst>
          <pc:docMk/>
          <pc:sldMk cId="3522498441" sldId="264"/>
        </pc:sldMkLst>
        <pc:picChg chg="mod">
          <ac:chgData name="Sai Aravind [CB.EN.U4AIE20062]" userId="93fbd47c-2de8-4040-977f-d7f91287f037" providerId="ADAL" clId="{C020CFBA-0B1C-49D3-AC6C-9F704524B21F}" dt="2021-08-01T09:40:14.730" v="335" actId="1076"/>
          <ac:picMkLst>
            <pc:docMk/>
            <pc:sldMk cId="3522498441" sldId="264"/>
            <ac:picMk id="6" creationId="{E19DC048-6B94-4B6A-9B58-5BA77D24749C}"/>
          </ac:picMkLst>
        </pc:picChg>
      </pc:sldChg>
      <pc:sldChg chg="addSp delSp modSp mod">
        <pc:chgData name="Sai Aravind [CB.EN.U4AIE20062]" userId="93fbd47c-2de8-4040-977f-d7f91287f037" providerId="ADAL" clId="{C020CFBA-0B1C-49D3-AC6C-9F704524B21F}" dt="2021-08-01T10:03:01.166" v="429" actId="478"/>
        <pc:sldMkLst>
          <pc:docMk/>
          <pc:sldMk cId="1822307057" sldId="266"/>
        </pc:sldMkLst>
        <pc:spChg chg="add mod">
          <ac:chgData name="Sai Aravind [CB.EN.U4AIE20062]" userId="93fbd47c-2de8-4040-977f-d7f91287f037" providerId="ADAL" clId="{C020CFBA-0B1C-49D3-AC6C-9F704524B21F}" dt="2021-08-01T10:00:30.063" v="398" actId="1076"/>
          <ac:spMkLst>
            <pc:docMk/>
            <pc:sldMk cId="1822307057" sldId="266"/>
            <ac:spMk id="2" creationId="{1AACDD20-B4B4-4E49-97AF-A6B657A568B6}"/>
          </ac:spMkLst>
        </pc:spChg>
        <pc:spChg chg="add del mod">
          <ac:chgData name="Sai Aravind [CB.EN.U4AIE20062]" userId="93fbd47c-2de8-4040-977f-d7f91287f037" providerId="ADAL" clId="{C020CFBA-0B1C-49D3-AC6C-9F704524B21F}" dt="2021-08-01T10:03:01.166" v="429" actId="478"/>
          <ac:spMkLst>
            <pc:docMk/>
            <pc:sldMk cId="1822307057" sldId="266"/>
            <ac:spMk id="5" creationId="{7A977967-A2CF-4E62-85A5-1E98AE72A531}"/>
          </ac:spMkLst>
        </pc:spChg>
        <pc:picChg chg="add mod">
          <ac:chgData name="Sai Aravind [CB.EN.U4AIE20062]" userId="93fbd47c-2de8-4040-977f-d7f91287f037" providerId="ADAL" clId="{C020CFBA-0B1C-49D3-AC6C-9F704524B21F}" dt="2021-08-01T10:00:32.358" v="399" actId="1076"/>
          <ac:picMkLst>
            <pc:docMk/>
            <pc:sldMk cId="1822307057" sldId="266"/>
            <ac:picMk id="4" creationId="{9E542DF3-F976-41CC-A115-19F198EAD2E2}"/>
          </ac:picMkLst>
        </pc:picChg>
      </pc:sldChg>
      <pc:sldChg chg="addSp delSp modSp add mod">
        <pc:chgData name="Sai Aravind [CB.EN.U4AIE20062]" userId="93fbd47c-2de8-4040-977f-d7f91287f037" providerId="ADAL" clId="{C020CFBA-0B1C-49D3-AC6C-9F704524B21F}" dt="2021-08-01T09:52:46.551" v="369" actId="1076"/>
        <pc:sldMkLst>
          <pc:docMk/>
          <pc:sldMk cId="197047806" sldId="267"/>
        </pc:sldMkLst>
        <pc:spChg chg="mod">
          <ac:chgData name="Sai Aravind [CB.EN.U4AIE20062]" userId="93fbd47c-2de8-4040-977f-d7f91287f037" providerId="ADAL" clId="{C020CFBA-0B1C-49D3-AC6C-9F704524B21F}" dt="2021-08-01T09:43:57.472" v="348" actId="1076"/>
          <ac:spMkLst>
            <pc:docMk/>
            <pc:sldMk cId="197047806" sldId="267"/>
            <ac:spMk id="2" creationId="{9E3FADD8-A6AC-4752-864E-874C1CAFCBAE}"/>
          </ac:spMkLst>
        </pc:spChg>
        <pc:spChg chg="del mod">
          <ac:chgData name="Sai Aravind [CB.EN.U4AIE20062]" userId="93fbd47c-2de8-4040-977f-d7f91287f037" providerId="ADAL" clId="{C020CFBA-0B1C-49D3-AC6C-9F704524B21F}" dt="2021-08-01T09:44:03.455" v="352"/>
          <ac:spMkLst>
            <pc:docMk/>
            <pc:sldMk cId="197047806" sldId="267"/>
            <ac:spMk id="3" creationId="{7873E9B5-B343-4096-895E-EDC1190CF28F}"/>
          </ac:spMkLst>
        </pc:spChg>
        <pc:spChg chg="add mod">
          <ac:chgData name="Sai Aravind [CB.EN.U4AIE20062]" userId="93fbd47c-2de8-4040-977f-d7f91287f037" providerId="ADAL" clId="{C020CFBA-0B1C-49D3-AC6C-9F704524B21F}" dt="2021-08-01T09:50:24.534" v="365" actId="255"/>
          <ac:spMkLst>
            <pc:docMk/>
            <pc:sldMk cId="197047806" sldId="267"/>
            <ac:spMk id="5" creationId="{A2F88E6A-3FC0-41A9-AF98-9B274D39746D}"/>
          </ac:spMkLst>
        </pc:spChg>
        <pc:picChg chg="del">
          <ac:chgData name="Sai Aravind [CB.EN.U4AIE20062]" userId="93fbd47c-2de8-4040-977f-d7f91287f037" providerId="ADAL" clId="{C020CFBA-0B1C-49D3-AC6C-9F704524B21F}" dt="2021-08-01T09:44:03.453" v="350" actId="478"/>
          <ac:picMkLst>
            <pc:docMk/>
            <pc:sldMk cId="197047806" sldId="267"/>
            <ac:picMk id="4" creationId="{B689FED3-83FC-417A-9D2D-ED92C52C1BD7}"/>
          </ac:picMkLst>
        </pc:picChg>
        <pc:picChg chg="add mod">
          <ac:chgData name="Sai Aravind [CB.EN.U4AIE20062]" userId="93fbd47c-2de8-4040-977f-d7f91287f037" providerId="ADAL" clId="{C020CFBA-0B1C-49D3-AC6C-9F704524B21F}" dt="2021-08-01T09:52:46.551" v="369" actId="1076"/>
          <ac:picMkLst>
            <pc:docMk/>
            <pc:sldMk cId="197047806" sldId="267"/>
            <ac:picMk id="7" creationId="{485B20DF-5353-4928-926F-C121D416E4F8}"/>
          </ac:picMkLst>
        </pc:picChg>
      </pc:sldChg>
      <pc:sldChg chg="addSp modSp new mod">
        <pc:chgData name="Sai Aravind [CB.EN.U4AIE20062]" userId="93fbd47c-2de8-4040-977f-d7f91287f037" providerId="ADAL" clId="{C020CFBA-0B1C-49D3-AC6C-9F704524B21F}" dt="2021-08-01T10:07:14.470" v="485" actId="1076"/>
        <pc:sldMkLst>
          <pc:docMk/>
          <pc:sldMk cId="2454894008" sldId="268"/>
        </pc:sldMkLst>
        <pc:spChg chg="add mod">
          <ac:chgData name="Sai Aravind [CB.EN.U4AIE20062]" userId="93fbd47c-2de8-4040-977f-d7f91287f037" providerId="ADAL" clId="{C020CFBA-0B1C-49D3-AC6C-9F704524B21F}" dt="2021-08-01T10:07:13.385" v="484" actId="122"/>
          <ac:spMkLst>
            <pc:docMk/>
            <pc:sldMk cId="2454894008" sldId="268"/>
            <ac:spMk id="4" creationId="{02BA0F95-0058-4295-9C10-640DA2D8C608}"/>
          </ac:spMkLst>
        </pc:spChg>
        <pc:picChg chg="add mod">
          <ac:chgData name="Sai Aravind [CB.EN.U4AIE20062]" userId="93fbd47c-2de8-4040-977f-d7f91287f037" providerId="ADAL" clId="{C020CFBA-0B1C-49D3-AC6C-9F704524B21F}" dt="2021-08-01T10:07:14.470" v="485" actId="1076"/>
          <ac:picMkLst>
            <pc:docMk/>
            <pc:sldMk cId="2454894008" sldId="268"/>
            <ac:picMk id="3" creationId="{7B61236D-F909-4C7C-8579-23B06041EA46}"/>
          </ac:picMkLst>
        </pc:picChg>
      </pc:sldChg>
      <pc:sldChg chg="addSp modSp new mod">
        <pc:chgData name="Sai Aravind [CB.EN.U4AIE20062]" userId="93fbd47c-2de8-4040-977f-d7f91287f037" providerId="ADAL" clId="{C020CFBA-0B1C-49D3-AC6C-9F704524B21F}" dt="2021-08-01T10:09:51.233" v="501" actId="1076"/>
        <pc:sldMkLst>
          <pc:docMk/>
          <pc:sldMk cId="849558908" sldId="269"/>
        </pc:sldMkLst>
        <pc:spChg chg="add mod">
          <ac:chgData name="Sai Aravind [CB.EN.U4AIE20062]" userId="93fbd47c-2de8-4040-977f-d7f91287f037" providerId="ADAL" clId="{C020CFBA-0B1C-49D3-AC6C-9F704524B21F}" dt="2021-08-01T10:08:12.607" v="496" actId="1076"/>
          <ac:spMkLst>
            <pc:docMk/>
            <pc:sldMk cId="849558908" sldId="269"/>
            <ac:spMk id="2" creationId="{8101AAF1-3E07-49F8-A80B-C1E3FAAF4AFD}"/>
          </ac:spMkLst>
        </pc:spChg>
        <pc:picChg chg="add mod">
          <ac:chgData name="Sai Aravind [CB.EN.U4AIE20062]" userId="93fbd47c-2de8-4040-977f-d7f91287f037" providerId="ADAL" clId="{C020CFBA-0B1C-49D3-AC6C-9F704524B21F}" dt="2021-08-01T10:08:57.141" v="498" actId="1076"/>
          <ac:picMkLst>
            <pc:docMk/>
            <pc:sldMk cId="849558908" sldId="269"/>
            <ac:picMk id="4" creationId="{3EB2EEAC-6036-42BD-9279-38ABD56BCD59}"/>
          </ac:picMkLst>
        </pc:picChg>
        <pc:picChg chg="add mod">
          <ac:chgData name="Sai Aravind [CB.EN.U4AIE20062]" userId="93fbd47c-2de8-4040-977f-d7f91287f037" providerId="ADAL" clId="{C020CFBA-0B1C-49D3-AC6C-9F704524B21F}" dt="2021-08-01T10:09:51.233" v="501" actId="1076"/>
          <ac:picMkLst>
            <pc:docMk/>
            <pc:sldMk cId="849558908" sldId="269"/>
            <ac:picMk id="6" creationId="{5F7D30D0-78B9-4E48-A352-4292BF1A2080}"/>
          </ac:picMkLst>
        </pc:picChg>
      </pc:sldChg>
      <pc:sldChg chg="addSp modSp new mod">
        <pc:chgData name="Sai Aravind [CB.EN.U4AIE20062]" userId="93fbd47c-2de8-4040-977f-d7f91287f037" providerId="ADAL" clId="{C020CFBA-0B1C-49D3-AC6C-9F704524B21F}" dt="2021-08-01T10:11:46.780" v="506" actId="1076"/>
        <pc:sldMkLst>
          <pc:docMk/>
          <pc:sldMk cId="1494265727" sldId="270"/>
        </pc:sldMkLst>
        <pc:picChg chg="add mod">
          <ac:chgData name="Sai Aravind [CB.EN.U4AIE20062]" userId="93fbd47c-2de8-4040-977f-d7f91287f037" providerId="ADAL" clId="{C020CFBA-0B1C-49D3-AC6C-9F704524B21F}" dt="2021-08-01T10:10:31.053" v="504" actId="1076"/>
          <ac:picMkLst>
            <pc:docMk/>
            <pc:sldMk cId="1494265727" sldId="270"/>
            <ac:picMk id="3" creationId="{EED01983-873B-4AB5-8BF5-4D997A1FEABE}"/>
          </ac:picMkLst>
        </pc:picChg>
        <pc:picChg chg="add mod">
          <ac:chgData name="Sai Aravind [CB.EN.U4AIE20062]" userId="93fbd47c-2de8-4040-977f-d7f91287f037" providerId="ADAL" clId="{C020CFBA-0B1C-49D3-AC6C-9F704524B21F}" dt="2021-08-01T10:11:46.780" v="506" actId="1076"/>
          <ac:picMkLst>
            <pc:docMk/>
            <pc:sldMk cId="1494265727" sldId="270"/>
            <ac:picMk id="5" creationId="{8D2900B2-7B0D-49C6-BCC7-67802B4701BD}"/>
          </ac:picMkLst>
        </pc:picChg>
      </pc:sldChg>
      <pc:sldChg chg="addSp modSp new mod">
        <pc:chgData name="Sai Aravind [CB.EN.U4AIE20062]" userId="93fbd47c-2de8-4040-977f-d7f91287f037" providerId="ADAL" clId="{C020CFBA-0B1C-49D3-AC6C-9F704524B21F}" dt="2021-08-01T10:16:15.998" v="523" actId="1076"/>
        <pc:sldMkLst>
          <pc:docMk/>
          <pc:sldMk cId="278058863" sldId="271"/>
        </pc:sldMkLst>
        <pc:spChg chg="add mod">
          <ac:chgData name="Sai Aravind [CB.EN.U4AIE20062]" userId="93fbd47c-2de8-4040-977f-d7f91287f037" providerId="ADAL" clId="{C020CFBA-0B1C-49D3-AC6C-9F704524B21F}" dt="2021-08-01T10:13:41.241" v="518" actId="120"/>
          <ac:spMkLst>
            <pc:docMk/>
            <pc:sldMk cId="278058863" sldId="271"/>
            <ac:spMk id="2" creationId="{7A3718E0-F353-49D4-A2B9-251A3300EF50}"/>
          </ac:spMkLst>
        </pc:spChg>
        <pc:picChg chg="add mod">
          <ac:chgData name="Sai Aravind [CB.EN.U4AIE20062]" userId="93fbd47c-2de8-4040-977f-d7f91287f037" providerId="ADAL" clId="{C020CFBA-0B1C-49D3-AC6C-9F704524B21F}" dt="2021-08-01T10:15:18.898" v="521" actId="1076"/>
          <ac:picMkLst>
            <pc:docMk/>
            <pc:sldMk cId="278058863" sldId="271"/>
            <ac:picMk id="4" creationId="{465C21D5-3D7E-4712-A813-9D61E859E8D1}"/>
          </ac:picMkLst>
        </pc:picChg>
        <pc:picChg chg="add mod">
          <ac:chgData name="Sai Aravind [CB.EN.U4AIE20062]" userId="93fbd47c-2de8-4040-977f-d7f91287f037" providerId="ADAL" clId="{C020CFBA-0B1C-49D3-AC6C-9F704524B21F}" dt="2021-08-01T10:16:15.998" v="523" actId="1076"/>
          <ac:picMkLst>
            <pc:docMk/>
            <pc:sldMk cId="278058863" sldId="271"/>
            <ac:picMk id="6" creationId="{F29E0C35-1167-45BC-BEEB-36060B1466AA}"/>
          </ac:picMkLst>
        </pc:picChg>
      </pc:sldChg>
      <pc:sldChg chg="new">
        <pc:chgData name="Sai Aravind [CB.EN.U4AIE20062]" userId="93fbd47c-2de8-4040-977f-d7f91287f037" providerId="ADAL" clId="{C020CFBA-0B1C-49D3-AC6C-9F704524B21F}" dt="2021-08-01T10:16:30.426" v="524" actId="680"/>
        <pc:sldMkLst>
          <pc:docMk/>
          <pc:sldMk cId="3113782631" sldId="272"/>
        </pc:sldMkLst>
      </pc:sldChg>
      <pc:sldChg chg="addSp modSp new mod">
        <pc:chgData name="Sai Aravind [CB.EN.U4AIE20062]" userId="93fbd47c-2de8-4040-977f-d7f91287f037" providerId="ADAL" clId="{C020CFBA-0B1C-49D3-AC6C-9F704524B21F}" dt="2021-08-01T10:57:36.374" v="566" actId="1076"/>
        <pc:sldMkLst>
          <pc:docMk/>
          <pc:sldMk cId="3121734604" sldId="273"/>
        </pc:sldMkLst>
        <pc:spChg chg="add mod">
          <ac:chgData name="Sai Aravind [CB.EN.U4AIE20062]" userId="93fbd47c-2de8-4040-977f-d7f91287f037" providerId="ADAL" clId="{C020CFBA-0B1C-49D3-AC6C-9F704524B21F}" dt="2021-08-01T10:54:05.730" v="563" actId="1076"/>
          <ac:spMkLst>
            <pc:docMk/>
            <pc:sldMk cId="3121734604" sldId="273"/>
            <ac:spMk id="2" creationId="{3ACFAD7D-D575-4371-A17A-A026B3257127}"/>
          </ac:spMkLst>
        </pc:spChg>
        <pc:spChg chg="add mod">
          <ac:chgData name="Sai Aravind [CB.EN.U4AIE20062]" userId="93fbd47c-2de8-4040-977f-d7f91287f037" providerId="ADAL" clId="{C020CFBA-0B1C-49D3-AC6C-9F704524B21F}" dt="2021-08-01T10:53:59.407" v="562" actId="255"/>
          <ac:spMkLst>
            <pc:docMk/>
            <pc:sldMk cId="3121734604" sldId="273"/>
            <ac:spMk id="3" creationId="{246FA57B-B9AD-4507-9993-06DD69DBE36B}"/>
          </ac:spMkLst>
        </pc:spChg>
        <pc:picChg chg="add mod">
          <ac:chgData name="Sai Aravind [CB.EN.U4AIE20062]" userId="93fbd47c-2de8-4040-977f-d7f91287f037" providerId="ADAL" clId="{C020CFBA-0B1C-49D3-AC6C-9F704524B21F}" dt="2021-08-01T10:57:36.374" v="566" actId="1076"/>
          <ac:picMkLst>
            <pc:docMk/>
            <pc:sldMk cId="3121734604" sldId="273"/>
            <ac:picMk id="5" creationId="{0D9CB3C6-A5DD-4B94-BA04-08C732FEE5C0}"/>
          </ac:picMkLst>
        </pc:picChg>
      </pc:sldChg>
    </pc:docChg>
  </pc:docChgLst>
  <pc:docChgLst>
    <pc:chgData name="Menta Sai Akshay - [CB.EN.U4AIE20040]" userId="S::cb.en.u4aie20040@cb.students.amrita.edu::ba6ef436-a4e9-4d6f-a9ed-df71b79fab3c" providerId="AD" clId="Web-{CBD584E3-FC86-C295-63FA-3124EF008A7E}"/>
    <pc:docChg chg="modSld">
      <pc:chgData name="Menta Sai Akshay - [CB.EN.U4AIE20040]" userId="S::cb.en.u4aie20040@cb.students.amrita.edu::ba6ef436-a4e9-4d6f-a9ed-df71b79fab3c" providerId="AD" clId="Web-{CBD584E3-FC86-C295-63FA-3124EF008A7E}" dt="2021-08-05T04:21:12.811" v="9" actId="20577"/>
      <pc:docMkLst>
        <pc:docMk/>
      </pc:docMkLst>
      <pc:sldChg chg="modSp">
        <pc:chgData name="Menta Sai Akshay - [CB.EN.U4AIE20040]" userId="S::cb.en.u4aie20040@cb.students.amrita.edu::ba6ef436-a4e9-4d6f-a9ed-df71b79fab3c" providerId="AD" clId="Web-{CBD584E3-FC86-C295-63FA-3124EF008A7E}" dt="2021-08-05T04:20:33.530" v="6" actId="20577"/>
        <pc:sldMkLst>
          <pc:docMk/>
          <pc:sldMk cId="2323040684" sldId="261"/>
        </pc:sldMkLst>
        <pc:spChg chg="mod">
          <ac:chgData name="Menta Sai Akshay - [CB.EN.U4AIE20040]" userId="S::cb.en.u4aie20040@cb.students.amrita.edu::ba6ef436-a4e9-4d6f-a9ed-df71b79fab3c" providerId="AD" clId="Web-{CBD584E3-FC86-C295-63FA-3124EF008A7E}" dt="2021-08-05T04:20:33.530" v="6" actId="20577"/>
          <ac:spMkLst>
            <pc:docMk/>
            <pc:sldMk cId="2323040684" sldId="261"/>
            <ac:spMk id="5" creationId="{D57AE293-595C-4DF7-8240-D8BC1747D169}"/>
          </ac:spMkLst>
        </pc:spChg>
      </pc:sldChg>
      <pc:sldChg chg="modSp">
        <pc:chgData name="Menta Sai Akshay - [CB.EN.U4AIE20040]" userId="S::cb.en.u4aie20040@cb.students.amrita.edu::ba6ef436-a4e9-4d6f-a9ed-df71b79fab3c" providerId="AD" clId="Web-{CBD584E3-FC86-C295-63FA-3124EF008A7E}" dt="2021-08-05T04:12:33.579" v="1" actId="20577"/>
        <pc:sldMkLst>
          <pc:docMk/>
          <pc:sldMk cId="332789081" sldId="262"/>
        </pc:sldMkLst>
        <pc:spChg chg="mod">
          <ac:chgData name="Menta Sai Akshay - [CB.EN.U4AIE20040]" userId="S::cb.en.u4aie20040@cb.students.amrita.edu::ba6ef436-a4e9-4d6f-a9ed-df71b79fab3c" providerId="AD" clId="Web-{CBD584E3-FC86-C295-63FA-3124EF008A7E}" dt="2021-08-05T04:12:33.579" v="1" actId="20577"/>
          <ac:spMkLst>
            <pc:docMk/>
            <pc:sldMk cId="332789081" sldId="262"/>
            <ac:spMk id="3" creationId="{9E25A2B7-3D7F-459D-9707-71806C97C691}"/>
          </ac:spMkLst>
        </pc:spChg>
      </pc:sldChg>
      <pc:sldChg chg="modSp">
        <pc:chgData name="Menta Sai Akshay - [CB.EN.U4AIE20040]" userId="S::cb.en.u4aie20040@cb.students.amrita.edu::ba6ef436-a4e9-4d6f-a9ed-df71b79fab3c" providerId="AD" clId="Web-{CBD584E3-FC86-C295-63FA-3124EF008A7E}" dt="2021-08-05T04:21:12.811" v="9" actId="20577"/>
        <pc:sldMkLst>
          <pc:docMk/>
          <pc:sldMk cId="120704316" sldId="276"/>
        </pc:sldMkLst>
        <pc:spChg chg="mod">
          <ac:chgData name="Menta Sai Akshay - [CB.EN.U4AIE20040]" userId="S::cb.en.u4aie20040@cb.students.amrita.edu::ba6ef436-a4e9-4d6f-a9ed-df71b79fab3c" providerId="AD" clId="Web-{CBD584E3-FC86-C295-63FA-3124EF008A7E}" dt="2021-08-05T04:21:12.811" v="9" actId="20577"/>
          <ac:spMkLst>
            <pc:docMk/>
            <pc:sldMk cId="120704316" sldId="276"/>
            <ac:spMk id="3" creationId="{246FA57B-B9AD-4507-9993-06DD69DBE36B}"/>
          </ac:spMkLst>
        </pc:spChg>
      </pc:sldChg>
      <pc:sldChg chg="modSp">
        <pc:chgData name="Menta Sai Akshay - [CB.EN.U4AIE20040]" userId="S::cb.en.u4aie20040@cb.students.amrita.edu::ba6ef436-a4e9-4d6f-a9ed-df71b79fab3c" providerId="AD" clId="Web-{CBD584E3-FC86-C295-63FA-3124EF008A7E}" dt="2021-08-05T04:13:18.938" v="5" actId="20577"/>
        <pc:sldMkLst>
          <pc:docMk/>
          <pc:sldMk cId="3473622686" sldId="291"/>
        </pc:sldMkLst>
        <pc:spChg chg="mod">
          <ac:chgData name="Menta Sai Akshay - [CB.EN.U4AIE20040]" userId="S::cb.en.u4aie20040@cb.students.amrita.edu::ba6ef436-a4e9-4d6f-a9ed-df71b79fab3c" providerId="AD" clId="Web-{CBD584E3-FC86-C295-63FA-3124EF008A7E}" dt="2021-08-05T04:13:18.938" v="5" actId="20577"/>
          <ac:spMkLst>
            <pc:docMk/>
            <pc:sldMk cId="3473622686" sldId="291"/>
            <ac:spMk id="3" creationId="{246FA57B-B9AD-4507-9993-06DD69DBE36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EC21DC-90E6-4347-B065-0B7BC55E6CF3}"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3F41D65F-15B2-4BF0-9E4A-D6F7F4938DDB}">
      <dgm:prSet/>
      <dgm:spPr/>
      <dgm:t>
        <a:bodyPr/>
        <a:lstStyle/>
        <a:p>
          <a:r>
            <a:rPr lang="en-US"/>
            <a:t>MENTA SAI AKSHAY [CB.EN. U4AIE20040] </a:t>
          </a:r>
        </a:p>
      </dgm:t>
    </dgm:pt>
    <dgm:pt modelId="{91D8A67D-9AE7-417D-A4FF-F4340EA6E2B8}" type="parTrans" cxnId="{59377066-6429-4164-AE2D-CDFA5074E4DA}">
      <dgm:prSet/>
      <dgm:spPr/>
      <dgm:t>
        <a:bodyPr/>
        <a:lstStyle/>
        <a:p>
          <a:endParaRPr lang="en-US"/>
        </a:p>
      </dgm:t>
    </dgm:pt>
    <dgm:pt modelId="{DA074408-4598-482C-96D9-78F5FFF7E627}" type="sibTrans" cxnId="{59377066-6429-4164-AE2D-CDFA5074E4DA}">
      <dgm:prSet/>
      <dgm:spPr/>
      <dgm:t>
        <a:bodyPr/>
        <a:lstStyle/>
        <a:p>
          <a:endParaRPr lang="en-US"/>
        </a:p>
      </dgm:t>
    </dgm:pt>
    <dgm:pt modelId="{6D802278-7C10-4C6E-A75E-9C1BBA4D9D70}">
      <dgm:prSet/>
      <dgm:spPr/>
      <dgm:t>
        <a:bodyPr/>
        <a:lstStyle/>
        <a:p>
          <a:r>
            <a:rPr lang="en-US"/>
            <a:t>S.V.S. DHANUSH [CB.EN. U4AIE20068] </a:t>
          </a:r>
        </a:p>
      </dgm:t>
    </dgm:pt>
    <dgm:pt modelId="{589D8447-E285-4FA7-BE24-DF63E895685C}" type="parTrans" cxnId="{3B8C6DB9-75D3-4054-A677-03071300E3CC}">
      <dgm:prSet/>
      <dgm:spPr/>
      <dgm:t>
        <a:bodyPr/>
        <a:lstStyle/>
        <a:p>
          <a:endParaRPr lang="en-US"/>
        </a:p>
      </dgm:t>
    </dgm:pt>
    <dgm:pt modelId="{51504607-D0FF-46DC-BC30-054836686A99}" type="sibTrans" cxnId="{3B8C6DB9-75D3-4054-A677-03071300E3CC}">
      <dgm:prSet/>
      <dgm:spPr/>
      <dgm:t>
        <a:bodyPr/>
        <a:lstStyle/>
        <a:p>
          <a:endParaRPr lang="en-US"/>
        </a:p>
      </dgm:t>
    </dgm:pt>
    <dgm:pt modelId="{315B8DF6-BA13-4516-931F-BA1FBE75BE03}">
      <dgm:prSet/>
      <dgm:spPr/>
      <dgm:t>
        <a:bodyPr/>
        <a:lstStyle/>
        <a:p>
          <a:r>
            <a:rPr lang="en-US"/>
            <a:t>SAI ARAVIND.V[CB.EN. U4AIE20062] </a:t>
          </a:r>
        </a:p>
      </dgm:t>
    </dgm:pt>
    <dgm:pt modelId="{EE5ACCF9-8304-4AC3-AFA1-24A62332A22C}" type="parTrans" cxnId="{6C07B69C-E06E-4A41-907A-E1D6C4B2C094}">
      <dgm:prSet/>
      <dgm:spPr/>
      <dgm:t>
        <a:bodyPr/>
        <a:lstStyle/>
        <a:p>
          <a:endParaRPr lang="en-US"/>
        </a:p>
      </dgm:t>
    </dgm:pt>
    <dgm:pt modelId="{6B51579D-90BD-4A7B-9609-C116FC78D4C1}" type="sibTrans" cxnId="{6C07B69C-E06E-4A41-907A-E1D6C4B2C094}">
      <dgm:prSet/>
      <dgm:spPr/>
      <dgm:t>
        <a:bodyPr/>
        <a:lstStyle/>
        <a:p>
          <a:endParaRPr lang="en-US"/>
        </a:p>
      </dgm:t>
    </dgm:pt>
    <dgm:pt modelId="{1F3372D9-9243-4197-A31A-00AE92CD90D5}" type="pres">
      <dgm:prSet presAssocID="{32EC21DC-90E6-4347-B065-0B7BC55E6CF3}" presName="linear" presStyleCnt="0">
        <dgm:presLayoutVars>
          <dgm:animLvl val="lvl"/>
          <dgm:resizeHandles val="exact"/>
        </dgm:presLayoutVars>
      </dgm:prSet>
      <dgm:spPr/>
    </dgm:pt>
    <dgm:pt modelId="{7A9F8F56-1D29-4FE5-965E-B8F6C5DA3BC9}" type="pres">
      <dgm:prSet presAssocID="{3F41D65F-15B2-4BF0-9E4A-D6F7F4938DDB}" presName="parentText" presStyleLbl="node1" presStyleIdx="0" presStyleCnt="3">
        <dgm:presLayoutVars>
          <dgm:chMax val="0"/>
          <dgm:bulletEnabled val="1"/>
        </dgm:presLayoutVars>
      </dgm:prSet>
      <dgm:spPr/>
    </dgm:pt>
    <dgm:pt modelId="{F26C6D92-653A-4FFF-BFEE-18BA135E42B9}" type="pres">
      <dgm:prSet presAssocID="{DA074408-4598-482C-96D9-78F5FFF7E627}" presName="spacer" presStyleCnt="0"/>
      <dgm:spPr/>
    </dgm:pt>
    <dgm:pt modelId="{57CBE74D-3A19-4808-A7B0-5D5CEF16A827}" type="pres">
      <dgm:prSet presAssocID="{6D802278-7C10-4C6E-A75E-9C1BBA4D9D70}" presName="parentText" presStyleLbl="node1" presStyleIdx="1" presStyleCnt="3">
        <dgm:presLayoutVars>
          <dgm:chMax val="0"/>
          <dgm:bulletEnabled val="1"/>
        </dgm:presLayoutVars>
      </dgm:prSet>
      <dgm:spPr/>
    </dgm:pt>
    <dgm:pt modelId="{978C8901-819F-4429-A5DE-FA6F2AED250C}" type="pres">
      <dgm:prSet presAssocID="{51504607-D0FF-46DC-BC30-054836686A99}" presName="spacer" presStyleCnt="0"/>
      <dgm:spPr/>
    </dgm:pt>
    <dgm:pt modelId="{886DFB15-BBAB-47AA-9BBA-83BE35EE076D}" type="pres">
      <dgm:prSet presAssocID="{315B8DF6-BA13-4516-931F-BA1FBE75BE03}" presName="parentText" presStyleLbl="node1" presStyleIdx="2" presStyleCnt="3">
        <dgm:presLayoutVars>
          <dgm:chMax val="0"/>
          <dgm:bulletEnabled val="1"/>
        </dgm:presLayoutVars>
      </dgm:prSet>
      <dgm:spPr/>
    </dgm:pt>
  </dgm:ptLst>
  <dgm:cxnLst>
    <dgm:cxn modelId="{59377066-6429-4164-AE2D-CDFA5074E4DA}" srcId="{32EC21DC-90E6-4347-B065-0B7BC55E6CF3}" destId="{3F41D65F-15B2-4BF0-9E4A-D6F7F4938DDB}" srcOrd="0" destOrd="0" parTransId="{91D8A67D-9AE7-417D-A4FF-F4340EA6E2B8}" sibTransId="{DA074408-4598-482C-96D9-78F5FFF7E627}"/>
    <dgm:cxn modelId="{7D8D4476-FD91-43CF-9A65-A6FE9C3C9552}" type="presOf" srcId="{6D802278-7C10-4C6E-A75E-9C1BBA4D9D70}" destId="{57CBE74D-3A19-4808-A7B0-5D5CEF16A827}" srcOrd="0" destOrd="0" presId="urn:microsoft.com/office/officeart/2005/8/layout/vList2"/>
    <dgm:cxn modelId="{71A18989-922E-4A1B-9C20-BAAE02138D99}" type="presOf" srcId="{315B8DF6-BA13-4516-931F-BA1FBE75BE03}" destId="{886DFB15-BBAB-47AA-9BBA-83BE35EE076D}" srcOrd="0" destOrd="0" presId="urn:microsoft.com/office/officeart/2005/8/layout/vList2"/>
    <dgm:cxn modelId="{6C07B69C-E06E-4A41-907A-E1D6C4B2C094}" srcId="{32EC21DC-90E6-4347-B065-0B7BC55E6CF3}" destId="{315B8DF6-BA13-4516-931F-BA1FBE75BE03}" srcOrd="2" destOrd="0" parTransId="{EE5ACCF9-8304-4AC3-AFA1-24A62332A22C}" sibTransId="{6B51579D-90BD-4A7B-9609-C116FC78D4C1}"/>
    <dgm:cxn modelId="{25C083A2-9221-416F-B451-AE8C88E50937}" type="presOf" srcId="{3F41D65F-15B2-4BF0-9E4A-D6F7F4938DDB}" destId="{7A9F8F56-1D29-4FE5-965E-B8F6C5DA3BC9}" srcOrd="0" destOrd="0" presId="urn:microsoft.com/office/officeart/2005/8/layout/vList2"/>
    <dgm:cxn modelId="{3B8C6DB9-75D3-4054-A677-03071300E3CC}" srcId="{32EC21DC-90E6-4347-B065-0B7BC55E6CF3}" destId="{6D802278-7C10-4C6E-A75E-9C1BBA4D9D70}" srcOrd="1" destOrd="0" parTransId="{589D8447-E285-4FA7-BE24-DF63E895685C}" sibTransId="{51504607-D0FF-46DC-BC30-054836686A99}"/>
    <dgm:cxn modelId="{2BC84FC6-07F5-4DBD-BABC-E223B14A62DB}" type="presOf" srcId="{32EC21DC-90E6-4347-B065-0B7BC55E6CF3}" destId="{1F3372D9-9243-4197-A31A-00AE92CD90D5}" srcOrd="0" destOrd="0" presId="urn:microsoft.com/office/officeart/2005/8/layout/vList2"/>
    <dgm:cxn modelId="{D657A6D7-AA46-47C9-BEFA-69237C4F3CC5}" type="presParOf" srcId="{1F3372D9-9243-4197-A31A-00AE92CD90D5}" destId="{7A9F8F56-1D29-4FE5-965E-B8F6C5DA3BC9}" srcOrd="0" destOrd="0" presId="urn:microsoft.com/office/officeart/2005/8/layout/vList2"/>
    <dgm:cxn modelId="{8E957C3B-0DB8-4D32-8641-8EE47F9E8978}" type="presParOf" srcId="{1F3372D9-9243-4197-A31A-00AE92CD90D5}" destId="{F26C6D92-653A-4FFF-BFEE-18BA135E42B9}" srcOrd="1" destOrd="0" presId="urn:microsoft.com/office/officeart/2005/8/layout/vList2"/>
    <dgm:cxn modelId="{36A9D84D-3AF1-4063-90AF-072CFF46A2A1}" type="presParOf" srcId="{1F3372D9-9243-4197-A31A-00AE92CD90D5}" destId="{57CBE74D-3A19-4808-A7B0-5D5CEF16A827}" srcOrd="2" destOrd="0" presId="urn:microsoft.com/office/officeart/2005/8/layout/vList2"/>
    <dgm:cxn modelId="{811DE095-6BFA-4DF2-8514-68985A0E836E}" type="presParOf" srcId="{1F3372D9-9243-4197-A31A-00AE92CD90D5}" destId="{978C8901-819F-4429-A5DE-FA6F2AED250C}" srcOrd="3" destOrd="0" presId="urn:microsoft.com/office/officeart/2005/8/layout/vList2"/>
    <dgm:cxn modelId="{5AA11A7E-7D63-4DDC-A091-AE4E8FDE73A1}" type="presParOf" srcId="{1F3372D9-9243-4197-A31A-00AE92CD90D5}" destId="{886DFB15-BBAB-47AA-9BBA-83BE35EE07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F8F56-1D29-4FE5-965E-B8F6C5DA3BC9}">
      <dsp:nvSpPr>
        <dsp:cNvPr id="0" name=""/>
        <dsp:cNvSpPr/>
      </dsp:nvSpPr>
      <dsp:spPr>
        <a:xfrm>
          <a:off x="0" y="13868"/>
          <a:ext cx="10506456" cy="81549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MENTA SAI AKSHAY [CB.EN. U4AIE20040] </a:t>
          </a:r>
        </a:p>
      </dsp:txBody>
      <dsp:txXfrm>
        <a:off x="39809" y="53677"/>
        <a:ext cx="10426838" cy="735872"/>
      </dsp:txXfrm>
    </dsp:sp>
    <dsp:sp modelId="{57CBE74D-3A19-4808-A7B0-5D5CEF16A827}">
      <dsp:nvSpPr>
        <dsp:cNvPr id="0" name=""/>
        <dsp:cNvSpPr/>
      </dsp:nvSpPr>
      <dsp:spPr>
        <a:xfrm>
          <a:off x="0" y="927279"/>
          <a:ext cx="10506456" cy="81549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S.V.S. DHANUSH [CB.EN. U4AIE20068] </a:t>
          </a:r>
        </a:p>
      </dsp:txBody>
      <dsp:txXfrm>
        <a:off x="39809" y="967088"/>
        <a:ext cx="10426838" cy="735872"/>
      </dsp:txXfrm>
    </dsp:sp>
    <dsp:sp modelId="{886DFB15-BBAB-47AA-9BBA-83BE35EE076D}">
      <dsp:nvSpPr>
        <dsp:cNvPr id="0" name=""/>
        <dsp:cNvSpPr/>
      </dsp:nvSpPr>
      <dsp:spPr>
        <a:xfrm>
          <a:off x="0" y="1840689"/>
          <a:ext cx="10506456" cy="81549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SAI ARAVIND.V[CB.EN. U4AIE20062] </a:t>
          </a:r>
        </a:p>
      </dsp:txBody>
      <dsp:txXfrm>
        <a:off x="39809" y="1880498"/>
        <a:ext cx="10426838" cy="7358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F2DEAA-5CE3-40B6-9728-8D1CBEFC75C4}" type="datetimeFigureOut">
              <a:rPr lang="en-IN" smtClean="0"/>
              <a:t>05-08-2021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D2AE4-9591-4285-ACBB-632ED2BB0834}" type="slidenum">
              <a:rPr lang="en-IN" smtClean="0"/>
              <a:t>‹#›</a:t>
            </a:fld>
            <a:endParaRPr lang="en-IN"/>
          </a:p>
        </p:txBody>
      </p:sp>
    </p:spTree>
    <p:extLst>
      <p:ext uri="{BB962C8B-B14F-4D97-AF65-F5344CB8AC3E}">
        <p14:creationId xmlns:p14="http://schemas.microsoft.com/office/powerpoint/2010/main" val="328273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8/5/2021</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37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8/5/2021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4751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8/5/2021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9111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8/5/2021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69082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8/5/2021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5367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8/5/2021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1931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8/5/2021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82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8/5/2021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44582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8/5/2021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82465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8/5/2021</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70744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8/5/2021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7853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8/5/2021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36130878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tinkercad.com/things/enIYmVYhbeX-group11sensorsfinal/editel?sharecode=BAvB_5Eauo7BIoBmlNkXtrUPREXq771Kqq-mbfvtHYU&amp;sharecode=BAvB_5Eauo7BIoBmlNkXtrUPREXq771Kqq-mbfvtHYU"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www.tinkercad.com/things/8PFUhGKhWTI-group11botfinal3pinus/editel?sharecode=7lb42q1qCI-q8BeJN5jFgc5-wwEMXL6NgP8UrXXf4zA&amp;sharecode=7lb42q1qCI-q8BeJN5jFgc5-wwEMXL6NgP8UrXXf4zA"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3" descr="CPU with binary numbers and blueprint">
            <a:extLst>
              <a:ext uri="{FF2B5EF4-FFF2-40B4-BE49-F238E27FC236}">
                <a16:creationId xmlns:a16="http://schemas.microsoft.com/office/drawing/2014/main" id="{8DC1210C-1DD3-4B5B-A23A-B145B3C0E9C7}"/>
              </a:ext>
            </a:extLst>
          </p:cNvPr>
          <p:cNvPicPr>
            <a:picLocks noChangeAspect="1"/>
          </p:cNvPicPr>
          <p:nvPr/>
        </p:nvPicPr>
        <p:blipFill rotWithShape="1">
          <a:blip r:embed="rId2"/>
          <a:srcRect l="16919" r="11981"/>
          <a:stretch/>
        </p:blipFill>
        <p:spPr>
          <a:xfrm>
            <a:off x="3774145" y="10"/>
            <a:ext cx="8417855" cy="6857990"/>
          </a:xfrm>
          <a:prstGeom prst="rect">
            <a:avLst/>
          </a:prstGeom>
        </p:spPr>
      </p:pic>
      <p:sp>
        <p:nvSpPr>
          <p:cNvPr id="50" name="Rectangle 4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7667707" cy="3204134"/>
          </a:xfrm>
        </p:spPr>
        <p:txBody>
          <a:bodyPr anchor="b">
            <a:normAutofit/>
          </a:bodyPr>
          <a:lstStyle/>
          <a:p>
            <a:r>
              <a:rPr lang="en-US" sz="4100">
                <a:cs typeface="Calibri Light"/>
              </a:rPr>
              <a:t>19AIE114</a:t>
            </a:r>
            <a:br>
              <a:rPr lang="en-US" sz="4100">
                <a:cs typeface="Calibri Light"/>
              </a:rPr>
            </a:br>
            <a:r>
              <a:rPr lang="en-US" sz="4100">
                <a:cs typeface="Calibri Light"/>
              </a:rPr>
              <a:t>Principles of Measurements and Sensors</a:t>
            </a:r>
            <a:br>
              <a:rPr lang="en-US" sz="4100">
                <a:cs typeface="Calibri Light"/>
              </a:rPr>
            </a:br>
            <a:br>
              <a:rPr lang="en-US" sz="4100">
                <a:cs typeface="Calibri Light"/>
              </a:rPr>
            </a:br>
            <a:r>
              <a:rPr lang="en-US" sz="4100">
                <a:cs typeface="Calibri Light"/>
              </a:rPr>
              <a:t>PROJECT</a:t>
            </a:r>
            <a:endParaRPr lang="en-US" sz="4100"/>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r>
              <a:rPr lang="en-US" sz="2000">
                <a:cs typeface="Calibri"/>
              </a:rPr>
              <a:t>BY</a:t>
            </a:r>
          </a:p>
          <a:p>
            <a:r>
              <a:rPr lang="en-US" sz="2000">
                <a:cs typeface="Calibri"/>
              </a:rPr>
              <a:t>BATCH-11</a:t>
            </a:r>
          </a:p>
        </p:txBody>
      </p:sp>
      <p:sp>
        <p:nvSpPr>
          <p:cNvPr id="52" name="Rectangle 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0BFF2C-F7E4-422B-BEC1-BD4E859B65BA}"/>
              </a:ext>
            </a:extLst>
          </p:cNvPr>
          <p:cNvSpPr txBox="1"/>
          <p:nvPr/>
        </p:nvSpPr>
        <p:spPr>
          <a:xfrm>
            <a:off x="4546948" y="329852"/>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7030A0"/>
                </a:solidFill>
                <a:latin typeface="Times New Roman"/>
                <a:cs typeface="Times New Roman"/>
              </a:rPr>
              <a:t>PIR Sensor</a:t>
            </a:r>
          </a:p>
        </p:txBody>
      </p:sp>
      <p:sp>
        <p:nvSpPr>
          <p:cNvPr id="3" name="TextBox 2">
            <a:extLst>
              <a:ext uri="{FF2B5EF4-FFF2-40B4-BE49-F238E27FC236}">
                <a16:creationId xmlns:a16="http://schemas.microsoft.com/office/drawing/2014/main" id="{44CD55FB-6F6B-48C0-AF4A-52C5FAF18325}"/>
              </a:ext>
            </a:extLst>
          </p:cNvPr>
          <p:cNvSpPr txBox="1"/>
          <p:nvPr/>
        </p:nvSpPr>
        <p:spPr>
          <a:xfrm>
            <a:off x="256179" y="1253873"/>
            <a:ext cx="1166799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400">
                <a:solidFill>
                  <a:srgbClr val="202124"/>
                </a:solidFill>
                <a:latin typeface="arial"/>
                <a:cs typeface="arial"/>
              </a:rPr>
              <a:t>Passive infrared (PIR) sensors uses a pair of pyroelectric sensors to detect heat energy in the surrounding environment. </a:t>
            </a:r>
            <a:endParaRPr lang="en-US" sz="2400">
              <a:solidFill>
                <a:srgbClr val="000000"/>
              </a:solidFill>
              <a:latin typeface="Avenir Next LT Pro"/>
              <a:cs typeface="arial"/>
            </a:endParaRPr>
          </a:p>
          <a:p>
            <a:pPr marL="342900" indent="-342900" algn="just">
              <a:buFont typeface="Arial"/>
              <a:buChar char="•"/>
            </a:pPr>
            <a:r>
              <a:rPr lang="en-US" sz="2400">
                <a:solidFill>
                  <a:srgbClr val="202124"/>
                </a:solidFill>
                <a:latin typeface="arial"/>
                <a:cs typeface="arial"/>
              </a:rPr>
              <a:t>These two sensors sit beside each other, and when the signal differential between the two sensors changes (if a person enters the room, for example), the sensor will engage.</a:t>
            </a:r>
            <a:endParaRPr lang="en-US" sz="2400"/>
          </a:p>
        </p:txBody>
      </p:sp>
      <p:pic>
        <p:nvPicPr>
          <p:cNvPr id="6" name="Picture 5">
            <a:extLst>
              <a:ext uri="{FF2B5EF4-FFF2-40B4-BE49-F238E27FC236}">
                <a16:creationId xmlns:a16="http://schemas.microsoft.com/office/drawing/2014/main" id="{E19DC048-6B94-4B6A-9B58-5BA77D24749C}"/>
              </a:ext>
            </a:extLst>
          </p:cNvPr>
          <p:cNvPicPr>
            <a:picLocks noChangeAspect="1"/>
          </p:cNvPicPr>
          <p:nvPr/>
        </p:nvPicPr>
        <p:blipFill>
          <a:blip r:embed="rId2"/>
          <a:stretch>
            <a:fillRect/>
          </a:stretch>
        </p:blipFill>
        <p:spPr>
          <a:xfrm>
            <a:off x="4283539" y="3431341"/>
            <a:ext cx="2938711" cy="3019445"/>
          </a:xfrm>
          <a:prstGeom prst="rect">
            <a:avLst/>
          </a:prstGeom>
        </p:spPr>
      </p:pic>
    </p:spTree>
    <p:extLst>
      <p:ext uri="{BB962C8B-B14F-4D97-AF65-F5344CB8AC3E}">
        <p14:creationId xmlns:p14="http://schemas.microsoft.com/office/powerpoint/2010/main" val="352249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2E5A2-262F-49F6-B1F7-6330208609EF}"/>
              </a:ext>
            </a:extLst>
          </p:cNvPr>
          <p:cNvSpPr txBox="1"/>
          <p:nvPr/>
        </p:nvSpPr>
        <p:spPr>
          <a:xfrm>
            <a:off x="3576181" y="475989"/>
            <a:ext cx="505007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7030A0"/>
                </a:solidFill>
                <a:latin typeface="Times New Roman"/>
                <a:cs typeface="Times New Roman"/>
              </a:rPr>
              <a:t>Ultrasonic Sensor</a:t>
            </a:r>
          </a:p>
        </p:txBody>
      </p:sp>
      <p:sp>
        <p:nvSpPr>
          <p:cNvPr id="3" name="TextBox 2">
            <a:extLst>
              <a:ext uri="{FF2B5EF4-FFF2-40B4-BE49-F238E27FC236}">
                <a16:creationId xmlns:a16="http://schemas.microsoft.com/office/drawing/2014/main" id="{9689975D-57D1-4EE4-BBE0-02419C456184}"/>
              </a:ext>
            </a:extLst>
          </p:cNvPr>
          <p:cNvSpPr txBox="1"/>
          <p:nvPr/>
        </p:nvSpPr>
        <p:spPr>
          <a:xfrm>
            <a:off x="256784" y="1549778"/>
            <a:ext cx="115427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solidFill>
                  <a:srgbClr val="202124"/>
                </a:solidFill>
                <a:latin typeface="arial"/>
                <a:cs typeface="arial"/>
              </a:rPr>
              <a:t>An ultrasonic sensor is an instrument that measures the distance of an object using ultrasonic sound waves. An ultrasonic sensor uses a transducer to send and receive ultrasonic pulses that relay back information about an object's proximity.</a:t>
            </a:r>
            <a:endParaRPr lang="en-US" sz="2400"/>
          </a:p>
        </p:txBody>
      </p:sp>
      <p:pic>
        <p:nvPicPr>
          <p:cNvPr id="8" name="Picture 7">
            <a:extLst>
              <a:ext uri="{FF2B5EF4-FFF2-40B4-BE49-F238E27FC236}">
                <a16:creationId xmlns:a16="http://schemas.microsoft.com/office/drawing/2014/main" id="{52E56711-98BC-4AD2-B955-CDE66E6E7912}"/>
              </a:ext>
            </a:extLst>
          </p:cNvPr>
          <p:cNvPicPr>
            <a:picLocks noChangeAspect="1"/>
          </p:cNvPicPr>
          <p:nvPr/>
        </p:nvPicPr>
        <p:blipFill>
          <a:blip r:embed="rId2"/>
          <a:stretch>
            <a:fillRect/>
          </a:stretch>
        </p:blipFill>
        <p:spPr>
          <a:xfrm>
            <a:off x="6902927" y="3426768"/>
            <a:ext cx="4457700" cy="2952750"/>
          </a:xfrm>
          <a:prstGeom prst="rect">
            <a:avLst/>
          </a:prstGeom>
        </p:spPr>
      </p:pic>
      <p:sp>
        <p:nvSpPr>
          <p:cNvPr id="4" name="TextBox 3">
            <a:extLst>
              <a:ext uri="{FF2B5EF4-FFF2-40B4-BE49-F238E27FC236}">
                <a16:creationId xmlns:a16="http://schemas.microsoft.com/office/drawing/2014/main" id="{2777915B-D230-4DFA-9CFC-466F55721131}"/>
              </a:ext>
            </a:extLst>
          </p:cNvPr>
          <p:cNvSpPr txBox="1"/>
          <p:nvPr/>
        </p:nvSpPr>
        <p:spPr>
          <a:xfrm>
            <a:off x="260674" y="3720857"/>
            <a:ext cx="6010183" cy="184665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a:latin typeface="Arial"/>
                <a:cs typeface="Arial"/>
              </a:rPr>
              <a:t>This signal pin is connected to Arduino (digital pin)</a:t>
            </a:r>
            <a:r>
              <a:rPr lang="en-IN" sz="2400">
                <a:latin typeface="Arial"/>
                <a:cs typeface="Arial"/>
              </a:rPr>
              <a:t>, this pin acts as both input and output pin (trigger and echo)</a:t>
            </a:r>
            <a:endParaRPr lang="en-US"/>
          </a:p>
          <a:p>
            <a:pPr marL="342900" indent="-342900">
              <a:buFont typeface="Arial" panose="020B0604020202020204" pitchFamily="34" charset="0"/>
              <a:buChar char="•"/>
            </a:pPr>
            <a:endParaRPr lang="en-IN" sz="2400">
              <a:latin typeface="Arial"/>
              <a:cs typeface="Arial"/>
            </a:endParaRPr>
          </a:p>
          <a:p>
            <a:pPr marL="285750" indent="-285750">
              <a:buFont typeface="Arial" panose="020B0604020202020204" pitchFamily="34" charset="0"/>
              <a:buChar char="•"/>
            </a:pPr>
            <a:endParaRPr lang="en-IN"/>
          </a:p>
        </p:txBody>
      </p:sp>
    </p:spTree>
    <p:extLst>
      <p:ext uri="{BB962C8B-B14F-4D97-AF65-F5344CB8AC3E}">
        <p14:creationId xmlns:p14="http://schemas.microsoft.com/office/powerpoint/2010/main" val="3857890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FAD7D-D575-4371-A17A-A026B3257127}"/>
              </a:ext>
            </a:extLst>
          </p:cNvPr>
          <p:cNvSpPr txBox="1"/>
          <p:nvPr/>
        </p:nvSpPr>
        <p:spPr>
          <a:xfrm>
            <a:off x="781235" y="426128"/>
            <a:ext cx="9960746" cy="707886"/>
          </a:xfrm>
          <a:prstGeom prst="rect">
            <a:avLst/>
          </a:prstGeom>
          <a:noFill/>
        </p:spPr>
        <p:txBody>
          <a:bodyPr wrap="square" lIns="91440" tIns="45720" rIns="91440" bIns="45720" rtlCol="0" anchor="t">
            <a:spAutoFit/>
          </a:bodyPr>
          <a:lstStyle/>
          <a:p>
            <a:pPr algn="ctr"/>
            <a:r>
              <a:rPr lang="en-US" sz="4000" b="1">
                <a:solidFill>
                  <a:srgbClr val="7030A0"/>
                </a:solidFill>
                <a:latin typeface="Times New Roman"/>
                <a:cs typeface="Times New Roman"/>
              </a:rPr>
              <a:t>H - BRIDGE MOTOR DRIVER</a:t>
            </a:r>
            <a:endParaRPr lang="en-IN" sz="4000" b="1">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46FA57B-B9AD-4507-9993-06DD69DBE36B}"/>
              </a:ext>
            </a:extLst>
          </p:cNvPr>
          <p:cNvSpPr txBox="1"/>
          <p:nvPr/>
        </p:nvSpPr>
        <p:spPr>
          <a:xfrm>
            <a:off x="594804" y="1284935"/>
            <a:ext cx="11136104" cy="1938992"/>
          </a:xfrm>
          <a:prstGeom prst="rect">
            <a:avLst/>
          </a:prstGeom>
          <a:noFill/>
        </p:spPr>
        <p:txBody>
          <a:bodyPr wrap="square" lIns="91440" tIns="45720" rIns="91440" bIns="45720" rtlCol="0" anchor="t">
            <a:spAutoFit/>
          </a:bodyPr>
          <a:lstStyle/>
          <a:p>
            <a:pPr marL="342900" indent="-342900" algn="just">
              <a:buFont typeface="Arial"/>
              <a:buChar char="•"/>
            </a:pPr>
            <a:r>
              <a:rPr lang="en-US" sz="2400">
                <a:latin typeface="Arial"/>
                <a:ea typeface="+mn-lt"/>
                <a:cs typeface="+mn-lt"/>
              </a:rPr>
              <a:t>A H bridge is an electronic circuit that allows a voltage to be applied across a load in any direction.</a:t>
            </a:r>
          </a:p>
          <a:p>
            <a:pPr marL="342900" indent="-342900" algn="just">
              <a:buFont typeface="Arial"/>
              <a:buChar char="•"/>
            </a:pPr>
            <a:r>
              <a:rPr lang="en-US" sz="2400">
                <a:latin typeface="Arial"/>
                <a:ea typeface="+mn-lt"/>
                <a:cs typeface="+mn-lt"/>
              </a:rPr>
              <a:t>H-bridge circuits are frequently used in robotics and many other applications to allow DC motors to run forward  &amp; backward.</a:t>
            </a:r>
          </a:p>
          <a:p>
            <a:pPr marL="342900" indent="-342900" algn="just">
              <a:buFont typeface="Arial"/>
              <a:buChar char="•"/>
            </a:pPr>
            <a:r>
              <a:rPr lang="en-US" sz="2400">
                <a:latin typeface="Arial"/>
                <a:ea typeface="+mn-lt"/>
                <a:cs typeface="+mn-lt"/>
              </a:rPr>
              <a:t>We will be using L293D Motor Driver.</a:t>
            </a:r>
          </a:p>
        </p:txBody>
      </p:sp>
      <p:pic>
        <p:nvPicPr>
          <p:cNvPr id="4" name="Picture 5" descr="A picture containing chart&#10;&#10;Description automatically generated">
            <a:extLst>
              <a:ext uri="{FF2B5EF4-FFF2-40B4-BE49-F238E27FC236}">
                <a16:creationId xmlns:a16="http://schemas.microsoft.com/office/drawing/2014/main" id="{1918FFF1-DBEF-466B-B614-F1D0D6E9CD49}"/>
              </a:ext>
            </a:extLst>
          </p:cNvPr>
          <p:cNvPicPr>
            <a:picLocks noChangeAspect="1"/>
          </p:cNvPicPr>
          <p:nvPr/>
        </p:nvPicPr>
        <p:blipFill>
          <a:blip r:embed="rId2"/>
          <a:stretch>
            <a:fillRect/>
          </a:stretch>
        </p:blipFill>
        <p:spPr>
          <a:xfrm>
            <a:off x="7286487" y="3474089"/>
            <a:ext cx="2864678" cy="2792171"/>
          </a:xfrm>
          <a:prstGeom prst="rect">
            <a:avLst/>
          </a:prstGeom>
        </p:spPr>
      </p:pic>
      <p:pic>
        <p:nvPicPr>
          <p:cNvPr id="6" name="Picture 6" descr="A picture containing electronics, circuit&#10;&#10;Description automatically generated">
            <a:extLst>
              <a:ext uri="{FF2B5EF4-FFF2-40B4-BE49-F238E27FC236}">
                <a16:creationId xmlns:a16="http://schemas.microsoft.com/office/drawing/2014/main" id="{A39BC4F4-80BA-43A7-A9AB-A1210E252A86}"/>
              </a:ext>
            </a:extLst>
          </p:cNvPr>
          <p:cNvPicPr>
            <a:picLocks noChangeAspect="1"/>
          </p:cNvPicPr>
          <p:nvPr/>
        </p:nvPicPr>
        <p:blipFill>
          <a:blip r:embed="rId3"/>
          <a:stretch>
            <a:fillRect/>
          </a:stretch>
        </p:blipFill>
        <p:spPr>
          <a:xfrm>
            <a:off x="2350052" y="3474557"/>
            <a:ext cx="3030331" cy="2747061"/>
          </a:xfrm>
          <a:prstGeom prst="rect">
            <a:avLst/>
          </a:prstGeom>
        </p:spPr>
      </p:pic>
    </p:spTree>
    <p:extLst>
      <p:ext uri="{BB962C8B-B14F-4D97-AF65-F5344CB8AC3E}">
        <p14:creationId xmlns:p14="http://schemas.microsoft.com/office/powerpoint/2010/main" val="3121734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FADD8-A6AC-4752-864E-874C1CAFCBAE}"/>
              </a:ext>
            </a:extLst>
          </p:cNvPr>
          <p:cNvSpPr txBox="1"/>
          <p:nvPr/>
        </p:nvSpPr>
        <p:spPr>
          <a:xfrm>
            <a:off x="4139852" y="298537"/>
            <a:ext cx="44028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7030A0"/>
                </a:solidFill>
                <a:latin typeface="Times New Roman"/>
                <a:cs typeface="Times New Roman"/>
              </a:rPr>
              <a:t>Piezo Buzzer</a:t>
            </a:r>
            <a:endParaRPr lang="en-US" sz="2800">
              <a:solidFill>
                <a:srgbClr val="000000"/>
              </a:solidFill>
              <a:latin typeface="Times New Roman"/>
              <a:cs typeface="Times New Roman"/>
            </a:endParaRPr>
          </a:p>
        </p:txBody>
      </p:sp>
      <p:sp>
        <p:nvSpPr>
          <p:cNvPr id="3" name="TextBox 2">
            <a:extLst>
              <a:ext uri="{FF2B5EF4-FFF2-40B4-BE49-F238E27FC236}">
                <a16:creationId xmlns:a16="http://schemas.microsoft.com/office/drawing/2014/main" id="{7873E9B5-B343-4096-895E-EDC1190CF28F}"/>
              </a:ext>
            </a:extLst>
          </p:cNvPr>
          <p:cNvSpPr txBox="1"/>
          <p:nvPr/>
        </p:nvSpPr>
        <p:spPr>
          <a:xfrm>
            <a:off x="622126" y="1279742"/>
            <a:ext cx="109581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solidFill>
                  <a:srgbClr val="202124"/>
                </a:solidFill>
                <a:latin typeface="arial"/>
                <a:cs typeface="arial"/>
              </a:rPr>
              <a:t>Piezo buzzer is a type of electronic device that's used to produce a tone, alarm or sound. It's lightweight with a simple construction, and typically a low-cost product.</a:t>
            </a:r>
            <a:endParaRPr lang="en-US" sz="2400"/>
          </a:p>
        </p:txBody>
      </p:sp>
      <p:pic>
        <p:nvPicPr>
          <p:cNvPr id="4" name="Picture 4" descr="Icon&#10;&#10;Description automatically generated">
            <a:extLst>
              <a:ext uri="{FF2B5EF4-FFF2-40B4-BE49-F238E27FC236}">
                <a16:creationId xmlns:a16="http://schemas.microsoft.com/office/drawing/2014/main" id="{B689FED3-83FC-417A-9D2D-ED92C52C1BD7}"/>
              </a:ext>
            </a:extLst>
          </p:cNvPr>
          <p:cNvPicPr>
            <a:picLocks noChangeAspect="1"/>
          </p:cNvPicPr>
          <p:nvPr/>
        </p:nvPicPr>
        <p:blipFill>
          <a:blip r:embed="rId2"/>
          <a:stretch>
            <a:fillRect/>
          </a:stretch>
        </p:blipFill>
        <p:spPr>
          <a:xfrm>
            <a:off x="7003440" y="3577502"/>
            <a:ext cx="1981201" cy="1809124"/>
          </a:xfrm>
          <a:prstGeom prst="rect">
            <a:avLst/>
          </a:prstGeom>
        </p:spPr>
      </p:pic>
      <p:pic>
        <p:nvPicPr>
          <p:cNvPr id="6" name="Picture 6">
            <a:extLst>
              <a:ext uri="{FF2B5EF4-FFF2-40B4-BE49-F238E27FC236}">
                <a16:creationId xmlns:a16="http://schemas.microsoft.com/office/drawing/2014/main" id="{7578ECB6-2F6E-4BF3-9281-694EA314B265}"/>
              </a:ext>
            </a:extLst>
          </p:cNvPr>
          <p:cNvPicPr>
            <a:picLocks noChangeAspect="1"/>
          </p:cNvPicPr>
          <p:nvPr/>
        </p:nvPicPr>
        <p:blipFill>
          <a:blip r:embed="rId3"/>
          <a:stretch>
            <a:fillRect/>
          </a:stretch>
        </p:blipFill>
        <p:spPr>
          <a:xfrm>
            <a:off x="2696679" y="3359357"/>
            <a:ext cx="2381250" cy="2105025"/>
          </a:xfrm>
          <a:prstGeom prst="rect">
            <a:avLst/>
          </a:prstGeom>
        </p:spPr>
      </p:pic>
    </p:spTree>
    <p:extLst>
      <p:ext uri="{BB962C8B-B14F-4D97-AF65-F5344CB8AC3E}">
        <p14:creationId xmlns:p14="http://schemas.microsoft.com/office/powerpoint/2010/main" val="568726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FAD7D-D575-4371-A17A-A026B3257127}"/>
              </a:ext>
            </a:extLst>
          </p:cNvPr>
          <p:cNvSpPr txBox="1"/>
          <p:nvPr/>
        </p:nvSpPr>
        <p:spPr>
          <a:xfrm>
            <a:off x="781235" y="426128"/>
            <a:ext cx="9960746" cy="707886"/>
          </a:xfrm>
          <a:prstGeom prst="rect">
            <a:avLst/>
          </a:prstGeom>
          <a:noFill/>
        </p:spPr>
        <p:txBody>
          <a:bodyPr wrap="square" lIns="91440" tIns="45720" rIns="91440" bIns="45720" rtlCol="0" anchor="t">
            <a:spAutoFit/>
          </a:bodyPr>
          <a:lstStyle/>
          <a:p>
            <a:pPr algn="ctr"/>
            <a:r>
              <a:rPr lang="en-US" sz="4000" b="1">
                <a:solidFill>
                  <a:srgbClr val="7030A0"/>
                </a:solidFill>
                <a:latin typeface="Times New Roman"/>
                <a:cs typeface="Times New Roman"/>
              </a:rPr>
              <a:t>HOW DO WE PROCEED ?</a:t>
            </a:r>
            <a:endParaRPr lang="en-US"/>
          </a:p>
        </p:txBody>
      </p:sp>
      <p:sp>
        <p:nvSpPr>
          <p:cNvPr id="3" name="TextBox 2">
            <a:extLst>
              <a:ext uri="{FF2B5EF4-FFF2-40B4-BE49-F238E27FC236}">
                <a16:creationId xmlns:a16="http://schemas.microsoft.com/office/drawing/2014/main" id="{246FA57B-B9AD-4507-9993-06DD69DBE36B}"/>
              </a:ext>
            </a:extLst>
          </p:cNvPr>
          <p:cNvSpPr txBox="1"/>
          <p:nvPr/>
        </p:nvSpPr>
        <p:spPr>
          <a:xfrm>
            <a:off x="661065" y="1715630"/>
            <a:ext cx="10875146" cy="4185761"/>
          </a:xfrm>
          <a:prstGeom prst="rect">
            <a:avLst/>
          </a:prstGeom>
          <a:noFill/>
        </p:spPr>
        <p:txBody>
          <a:bodyPr wrap="square" lIns="91440" tIns="45720" rIns="91440" bIns="45720" rtlCol="0" anchor="t">
            <a:spAutoFit/>
          </a:bodyPr>
          <a:lstStyle/>
          <a:p>
            <a:r>
              <a:rPr lang="en-US" sz="2600">
                <a:latin typeface="Arial"/>
                <a:cs typeface="Arial"/>
              </a:rPr>
              <a:t>We have divided our project into two major parts:</a:t>
            </a:r>
            <a:endParaRPr lang="en-US" sz="2600">
              <a:latin typeface="Arial" panose="020B0604020202020204" pitchFamily="34" charset="0"/>
              <a:cs typeface="Arial" panose="020B0604020202020204" pitchFamily="34" charset="0"/>
            </a:endParaRPr>
          </a:p>
          <a:p>
            <a:endParaRPr lang="en-US" sz="2400">
              <a:latin typeface="Arial"/>
              <a:cs typeface="Arial"/>
            </a:endParaRPr>
          </a:p>
          <a:p>
            <a:pPr marL="457200" indent="-457200">
              <a:buFont typeface="Arial"/>
              <a:buChar char="•"/>
            </a:pPr>
            <a:r>
              <a:rPr lang="en-US" sz="2400" b="1">
                <a:latin typeface="Arial"/>
                <a:cs typeface="Arial"/>
              </a:rPr>
              <a:t>A circuit which helps to find all the environmental parameters.</a:t>
            </a:r>
            <a:r>
              <a:rPr lang="en-US" sz="2400">
                <a:latin typeface="Arial"/>
                <a:cs typeface="Arial"/>
              </a:rPr>
              <a:t> In this part, we will try to find all the possible surrounding conditions in the mine like finding the temperature inside the mine, or whether there is any harmful smoke is detected and any fire accidents and light deficiency.</a:t>
            </a:r>
            <a:endParaRPr lang="en-US" sz="2400" b="1">
              <a:latin typeface="Arial" panose="020B0604020202020204" pitchFamily="34" charset="0"/>
              <a:cs typeface="Arial" panose="020B0604020202020204" pitchFamily="34" charset="0"/>
            </a:endParaRPr>
          </a:p>
          <a:p>
            <a:endParaRPr lang="en-US" sz="2400" b="1">
              <a:latin typeface="Arial"/>
              <a:cs typeface="Arial"/>
            </a:endParaRPr>
          </a:p>
          <a:p>
            <a:pPr marL="457200" indent="-457200">
              <a:buFont typeface="Arial"/>
              <a:buChar char="•"/>
            </a:pPr>
            <a:r>
              <a:rPr lang="en-US" sz="2400" b="1">
                <a:latin typeface="Arial"/>
                <a:cs typeface="Arial"/>
              </a:rPr>
              <a:t>An </a:t>
            </a:r>
            <a:r>
              <a:rPr lang="en-US" sz="2400" b="1">
                <a:latin typeface="Arial"/>
                <a:ea typeface="+mn-lt"/>
                <a:cs typeface="+mn-lt"/>
              </a:rPr>
              <a:t>autonomous bot circuit.</a:t>
            </a:r>
            <a:r>
              <a:rPr lang="en-US" sz="2400">
                <a:latin typeface="Arial"/>
                <a:ea typeface="+mn-lt"/>
                <a:cs typeface="+mn-lt"/>
              </a:rPr>
              <a:t> In this part, we will be trying to make an autonomous bot which helps for autonomous surveillance, or we can even use this bot at the time of accidents when the surroundings are difficult for humans to enter.</a:t>
            </a:r>
          </a:p>
        </p:txBody>
      </p:sp>
    </p:spTree>
    <p:extLst>
      <p:ext uri="{BB962C8B-B14F-4D97-AF65-F5344CB8AC3E}">
        <p14:creationId xmlns:p14="http://schemas.microsoft.com/office/powerpoint/2010/main" val="10288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DD6341F-7A7A-44A9-9F00-C14E6C4E8A70}"/>
              </a:ext>
            </a:extLst>
          </p:cNvPr>
          <p:cNvSpPr txBox="1"/>
          <p:nvPr/>
        </p:nvSpPr>
        <p:spPr>
          <a:xfrm>
            <a:off x="1402525" y="101674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500" b="1">
                <a:latin typeface="Times New Roman"/>
                <a:ea typeface="+mj-ea"/>
                <a:cs typeface="Times New Roman"/>
              </a:rPr>
              <a:t>PART – 1</a:t>
            </a:r>
            <a:endParaRPr lang="en-US" sz="4500">
              <a:latin typeface="Times New Roman"/>
              <a:ea typeface="+mj-ea"/>
              <a:cs typeface="Times New Roman"/>
            </a:endParaRPr>
          </a:p>
          <a:p>
            <a:pPr algn="ctr">
              <a:lnSpc>
                <a:spcPct val="90000"/>
              </a:lnSpc>
              <a:spcBef>
                <a:spcPct val="0"/>
              </a:spcBef>
              <a:spcAft>
                <a:spcPts val="600"/>
              </a:spcAft>
            </a:pPr>
            <a:endParaRPr lang="en-US" sz="4500" b="1">
              <a:latin typeface="Times New Roman"/>
              <a:ea typeface="+mj-ea"/>
              <a:cs typeface="Times New Roman"/>
            </a:endParaRPr>
          </a:p>
          <a:p>
            <a:pPr algn="ctr">
              <a:lnSpc>
                <a:spcPct val="90000"/>
              </a:lnSpc>
              <a:spcBef>
                <a:spcPct val="0"/>
              </a:spcBef>
              <a:spcAft>
                <a:spcPts val="600"/>
              </a:spcAft>
            </a:pPr>
            <a:r>
              <a:rPr lang="en-US" sz="4500" b="1">
                <a:latin typeface="Times New Roman"/>
                <a:ea typeface="+mj-ea"/>
                <a:cs typeface="Times New Roman"/>
              </a:rPr>
              <a:t>MEASURING ENVIRONMENTAL PARAMETERS</a:t>
            </a:r>
          </a:p>
        </p:txBody>
      </p:sp>
      <p:sp>
        <p:nvSpPr>
          <p:cNvPr id="18" name="Rectangle 1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9DFE07-0E47-4127-9D90-B3254241A6E0}"/>
              </a:ext>
            </a:extLst>
          </p:cNvPr>
          <p:cNvSpPr txBox="1"/>
          <p:nvPr/>
        </p:nvSpPr>
        <p:spPr>
          <a:xfrm>
            <a:off x="694195" y="4511878"/>
            <a:ext cx="10821880" cy="553998"/>
          </a:xfrm>
          <a:prstGeom prst="rect">
            <a:avLst/>
          </a:prstGeom>
          <a:noFill/>
        </p:spPr>
        <p:txBody>
          <a:bodyPr wrap="square" lIns="91440" tIns="45720" rIns="91440" bIns="45720" rtlCol="0" anchor="t">
            <a:spAutoFit/>
          </a:bodyPr>
          <a:lstStyle/>
          <a:p>
            <a:pPr algn="ctr"/>
            <a:r>
              <a:rPr lang="en-US" sz="3000" b="1">
                <a:solidFill>
                  <a:srgbClr val="7030A0"/>
                </a:solidFill>
                <a:latin typeface="Times New Roman"/>
                <a:cs typeface="Times New Roman"/>
                <a:hlinkClick r:id="rId2"/>
              </a:rPr>
              <a:t>CIRCUIT LINK</a:t>
            </a:r>
            <a:endParaRPr lang="en-US" sz="2500" b="1">
              <a:solidFill>
                <a:srgbClr val="7030A0"/>
              </a:solidFill>
              <a:latin typeface="Times New Roman"/>
              <a:cs typeface="Times New Roman"/>
            </a:endParaRPr>
          </a:p>
        </p:txBody>
      </p:sp>
    </p:spTree>
    <p:extLst>
      <p:ext uri="{BB962C8B-B14F-4D97-AF65-F5344CB8AC3E}">
        <p14:creationId xmlns:p14="http://schemas.microsoft.com/office/powerpoint/2010/main" val="2486171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CDD20-B4B4-4E49-97AF-A6B657A568B6}"/>
              </a:ext>
            </a:extLst>
          </p:cNvPr>
          <p:cNvSpPr txBox="1"/>
          <p:nvPr/>
        </p:nvSpPr>
        <p:spPr>
          <a:xfrm>
            <a:off x="594804" y="116574"/>
            <a:ext cx="10821880" cy="707886"/>
          </a:xfrm>
          <a:prstGeom prst="rect">
            <a:avLst/>
          </a:prstGeom>
          <a:noFill/>
        </p:spPr>
        <p:txBody>
          <a:bodyPr wrap="square" rtlCol="0">
            <a:spAutoFit/>
          </a:bodyPr>
          <a:lstStyle/>
          <a:p>
            <a:pPr algn="ctr"/>
            <a:r>
              <a:rPr lang="en-US" sz="4000" b="1">
                <a:solidFill>
                  <a:srgbClr val="7030A0"/>
                </a:solidFill>
                <a:latin typeface="Times New Roman" panose="02020603050405020304" pitchFamily="18" charset="0"/>
                <a:cs typeface="Times New Roman" panose="02020603050405020304" pitchFamily="18" charset="0"/>
              </a:rPr>
              <a:t>Circuit Diagram</a:t>
            </a:r>
            <a:endParaRPr lang="en-IN"/>
          </a:p>
        </p:txBody>
      </p:sp>
      <p:pic>
        <p:nvPicPr>
          <p:cNvPr id="4" name="Picture 3">
            <a:extLst>
              <a:ext uri="{FF2B5EF4-FFF2-40B4-BE49-F238E27FC236}">
                <a16:creationId xmlns:a16="http://schemas.microsoft.com/office/drawing/2014/main" id="{9E542DF3-F976-41CC-A115-19F198EAD2E2}"/>
              </a:ext>
            </a:extLst>
          </p:cNvPr>
          <p:cNvPicPr>
            <a:picLocks noChangeAspect="1"/>
          </p:cNvPicPr>
          <p:nvPr/>
        </p:nvPicPr>
        <p:blipFill>
          <a:blip r:embed="rId2"/>
          <a:stretch>
            <a:fillRect/>
          </a:stretch>
        </p:blipFill>
        <p:spPr>
          <a:xfrm>
            <a:off x="825622" y="1095579"/>
            <a:ext cx="10230035" cy="5174842"/>
          </a:xfrm>
          <a:prstGeom prst="rect">
            <a:avLst/>
          </a:prstGeom>
        </p:spPr>
      </p:pic>
    </p:spTree>
    <p:extLst>
      <p:ext uri="{BB962C8B-B14F-4D97-AF65-F5344CB8AC3E}">
        <p14:creationId xmlns:p14="http://schemas.microsoft.com/office/powerpoint/2010/main" val="1822307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FAD7D-D575-4371-A17A-A026B3257127}"/>
              </a:ext>
            </a:extLst>
          </p:cNvPr>
          <p:cNvSpPr txBox="1"/>
          <p:nvPr/>
        </p:nvSpPr>
        <p:spPr>
          <a:xfrm>
            <a:off x="714974" y="94824"/>
            <a:ext cx="10755876" cy="707886"/>
          </a:xfrm>
          <a:prstGeom prst="rect">
            <a:avLst/>
          </a:prstGeom>
          <a:noFill/>
        </p:spPr>
        <p:txBody>
          <a:bodyPr wrap="square" lIns="91440" tIns="45720" rIns="91440" bIns="45720" rtlCol="0" anchor="t">
            <a:spAutoFit/>
          </a:bodyPr>
          <a:lstStyle/>
          <a:p>
            <a:pPr algn="ctr"/>
            <a:r>
              <a:rPr lang="en-US" sz="4000" b="1">
                <a:solidFill>
                  <a:srgbClr val="7030A0"/>
                </a:solidFill>
                <a:latin typeface="Times New Roman"/>
                <a:cs typeface="Times New Roman"/>
              </a:rPr>
              <a:t>WHAT DOES THE CIRCUIT DO AND HOW ?</a:t>
            </a:r>
            <a:endParaRPr lang="en-US"/>
          </a:p>
        </p:txBody>
      </p:sp>
      <p:sp>
        <p:nvSpPr>
          <p:cNvPr id="3" name="TextBox 2">
            <a:extLst>
              <a:ext uri="{FF2B5EF4-FFF2-40B4-BE49-F238E27FC236}">
                <a16:creationId xmlns:a16="http://schemas.microsoft.com/office/drawing/2014/main" id="{246FA57B-B9AD-4507-9993-06DD69DBE36B}"/>
              </a:ext>
            </a:extLst>
          </p:cNvPr>
          <p:cNvSpPr txBox="1"/>
          <p:nvPr/>
        </p:nvSpPr>
        <p:spPr>
          <a:xfrm>
            <a:off x="572717" y="843196"/>
            <a:ext cx="11040798" cy="5663089"/>
          </a:xfrm>
          <a:prstGeom prst="rect">
            <a:avLst/>
          </a:prstGeom>
          <a:noFill/>
        </p:spPr>
        <p:txBody>
          <a:bodyPr wrap="square" lIns="91440" tIns="45720" rIns="91440" bIns="45720" rtlCol="0" anchor="t">
            <a:spAutoFit/>
          </a:bodyPr>
          <a:lstStyle/>
          <a:p>
            <a:pPr marL="514350" indent="-514350">
              <a:buFont typeface="Arial"/>
              <a:buChar char="•"/>
            </a:pPr>
            <a:r>
              <a:rPr lang="en-US" sz="2600" b="1">
                <a:latin typeface="Times New Roman"/>
                <a:ea typeface="+mn-lt"/>
                <a:cs typeface="Arial"/>
              </a:rPr>
              <a:t>FIRE DETECTION:</a:t>
            </a:r>
            <a:endParaRPr lang="en-US">
              <a:latin typeface="Times New Roman"/>
            </a:endParaRPr>
          </a:p>
          <a:p>
            <a:pPr marL="971550" lvl="1" indent="-514350">
              <a:buFont typeface="Arial"/>
              <a:buChar char="•"/>
            </a:pPr>
            <a:r>
              <a:rPr lang="en-US" sz="2300">
                <a:latin typeface="Arial"/>
                <a:ea typeface="+mn-lt"/>
                <a:cs typeface="Arial"/>
              </a:rPr>
              <a:t>Whenever the temperature, light intensity is high and at the same time when the circuit detects high level dangerous smoke, we can consider fire is detected and then we will be giving a warning signal (Buzzer and warning light).</a:t>
            </a:r>
            <a:endParaRPr lang="en-US" sz="2300">
              <a:latin typeface="Arial"/>
              <a:cs typeface="Arial"/>
            </a:endParaRPr>
          </a:p>
          <a:p>
            <a:pPr marL="514350" indent="-514350">
              <a:buAutoNum type="arabicPeriod"/>
            </a:pPr>
            <a:endParaRPr lang="en-US" sz="2600">
              <a:latin typeface="Arial"/>
              <a:ea typeface="+mn-lt"/>
              <a:cs typeface="Arial"/>
            </a:endParaRPr>
          </a:p>
          <a:p>
            <a:pPr marL="514350" indent="-514350">
              <a:buFont typeface="Arial"/>
              <a:buChar char="•"/>
            </a:pPr>
            <a:r>
              <a:rPr lang="en-US" sz="2600" b="1">
                <a:latin typeface="Times New Roman"/>
                <a:ea typeface="+mn-lt"/>
                <a:cs typeface="Arial"/>
              </a:rPr>
              <a:t>SMOKE DETECTION:</a:t>
            </a:r>
          </a:p>
          <a:p>
            <a:pPr marL="971550" lvl="1" indent="-514350">
              <a:buFont typeface="Arial"/>
              <a:buChar char="•"/>
            </a:pPr>
            <a:r>
              <a:rPr lang="en-US" sz="2300">
                <a:latin typeface="Arial"/>
                <a:ea typeface="+mn-lt"/>
                <a:cs typeface="Arial"/>
              </a:rPr>
              <a:t>Depending on level of smoke we will be  turning on the respective green, orange, red LED's and warning signal.</a:t>
            </a:r>
            <a:endParaRPr lang="en-US" sz="2300"/>
          </a:p>
          <a:p>
            <a:pPr marL="514350" indent="-514350">
              <a:buAutoNum type="arabicPeriod"/>
            </a:pPr>
            <a:endParaRPr lang="en-US" sz="2400">
              <a:latin typeface="Arial"/>
              <a:ea typeface="+mn-lt"/>
              <a:cs typeface="Arial"/>
            </a:endParaRPr>
          </a:p>
          <a:p>
            <a:pPr marL="514350" indent="-514350">
              <a:buFont typeface="Arial"/>
              <a:buChar char="•"/>
            </a:pPr>
            <a:r>
              <a:rPr lang="en-US" sz="2400">
                <a:latin typeface="Arial"/>
                <a:ea typeface="+mn-lt"/>
                <a:cs typeface="Arial"/>
              </a:rPr>
              <a:t>The circuit will also display the present surroundings temperature.</a:t>
            </a:r>
          </a:p>
          <a:p>
            <a:pPr marL="514350" indent="-514350">
              <a:buAutoNum type="arabicPeriod"/>
            </a:pPr>
            <a:endParaRPr lang="en-US" sz="2600">
              <a:latin typeface="Arial"/>
              <a:ea typeface="+mn-lt"/>
              <a:cs typeface="Arial"/>
            </a:endParaRPr>
          </a:p>
          <a:p>
            <a:pPr marL="514350" indent="-514350">
              <a:buFont typeface="Arial"/>
              <a:buChar char="•"/>
            </a:pPr>
            <a:r>
              <a:rPr lang="en-US" sz="2400">
                <a:latin typeface="Arial"/>
                <a:ea typeface="+mn-lt"/>
                <a:cs typeface="Arial"/>
              </a:rPr>
              <a:t>If the intensity of light is very less, we will notify to replace the bulb.</a:t>
            </a:r>
          </a:p>
          <a:p>
            <a:pPr marL="514350" indent="-514350">
              <a:buFont typeface="Arial"/>
              <a:buChar char="•"/>
            </a:pPr>
            <a:endParaRPr lang="en-US" sz="2400">
              <a:latin typeface="Arial"/>
              <a:ea typeface="+mn-lt"/>
              <a:cs typeface="Arial"/>
            </a:endParaRPr>
          </a:p>
          <a:p>
            <a:pPr marL="514350" indent="-514350">
              <a:buFont typeface="Arial"/>
              <a:buChar char="•"/>
            </a:pPr>
            <a:r>
              <a:rPr lang="en-US" sz="2400">
                <a:latin typeface="Arial"/>
                <a:ea typeface="+mn-lt"/>
                <a:cs typeface="Arial"/>
              </a:rPr>
              <a:t>It alerts, when there is any trespassing in prohibited.</a:t>
            </a:r>
          </a:p>
        </p:txBody>
      </p:sp>
    </p:spTree>
    <p:extLst>
      <p:ext uri="{BB962C8B-B14F-4D97-AF65-F5344CB8AC3E}">
        <p14:creationId xmlns:p14="http://schemas.microsoft.com/office/powerpoint/2010/main" val="120704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FAD7D-D575-4371-A17A-A026B3257127}"/>
              </a:ext>
            </a:extLst>
          </p:cNvPr>
          <p:cNvSpPr txBox="1"/>
          <p:nvPr/>
        </p:nvSpPr>
        <p:spPr>
          <a:xfrm>
            <a:off x="527235" y="161085"/>
            <a:ext cx="10755876" cy="707886"/>
          </a:xfrm>
          <a:prstGeom prst="rect">
            <a:avLst/>
          </a:prstGeom>
          <a:noFill/>
        </p:spPr>
        <p:txBody>
          <a:bodyPr wrap="square" lIns="91440" tIns="45720" rIns="91440" bIns="45720" rtlCol="0" anchor="t">
            <a:spAutoFit/>
          </a:bodyPr>
          <a:lstStyle/>
          <a:p>
            <a:r>
              <a:rPr lang="en-US" sz="4000" b="1">
                <a:solidFill>
                  <a:srgbClr val="7030A0"/>
                </a:solidFill>
                <a:latin typeface="Times New Roman"/>
                <a:cs typeface="Times New Roman"/>
              </a:rPr>
              <a:t>Procedure:</a:t>
            </a:r>
          </a:p>
        </p:txBody>
      </p:sp>
      <p:sp>
        <p:nvSpPr>
          <p:cNvPr id="3" name="TextBox 2">
            <a:extLst>
              <a:ext uri="{FF2B5EF4-FFF2-40B4-BE49-F238E27FC236}">
                <a16:creationId xmlns:a16="http://schemas.microsoft.com/office/drawing/2014/main" id="{246FA57B-B9AD-4507-9993-06DD69DBE36B}"/>
              </a:ext>
            </a:extLst>
          </p:cNvPr>
          <p:cNvSpPr txBox="1"/>
          <p:nvPr/>
        </p:nvSpPr>
        <p:spPr>
          <a:xfrm>
            <a:off x="528543" y="920500"/>
            <a:ext cx="11040798" cy="1231106"/>
          </a:xfrm>
          <a:prstGeom prst="rect">
            <a:avLst/>
          </a:prstGeom>
          <a:noFill/>
        </p:spPr>
        <p:txBody>
          <a:bodyPr wrap="square" lIns="91440" tIns="45720" rIns="91440" bIns="45720" rtlCol="0" anchor="t">
            <a:spAutoFit/>
          </a:bodyPr>
          <a:lstStyle/>
          <a:p>
            <a:pPr marL="457200" indent="-457200">
              <a:buFont typeface="Arial"/>
              <a:buChar char="•"/>
            </a:pPr>
            <a:r>
              <a:rPr lang="en-US" sz="2400">
                <a:latin typeface="Arial"/>
                <a:cs typeface="Arial"/>
              </a:rPr>
              <a:t>Add all the required components into the workspace of Tinkercad.</a:t>
            </a:r>
          </a:p>
          <a:p>
            <a:pPr marL="457200" indent="-457200">
              <a:buFont typeface="Arial"/>
              <a:buChar char="•"/>
            </a:pPr>
            <a:r>
              <a:rPr lang="en-US" sz="2400">
                <a:latin typeface="Arial"/>
                <a:cs typeface="Arial"/>
              </a:rPr>
              <a:t>Connet the components as shown in the circuit diagram and with the help of pin mapping given below</a:t>
            </a:r>
            <a:r>
              <a:rPr lang="en-US" sz="2600">
                <a:latin typeface="Arial"/>
                <a:cs typeface="Arial"/>
              </a:rPr>
              <a:t>.</a:t>
            </a:r>
          </a:p>
        </p:txBody>
      </p:sp>
      <p:pic>
        <p:nvPicPr>
          <p:cNvPr id="4" name="Picture 5" descr="Table&#10;&#10;Description automatically generated">
            <a:extLst>
              <a:ext uri="{FF2B5EF4-FFF2-40B4-BE49-F238E27FC236}">
                <a16:creationId xmlns:a16="http://schemas.microsoft.com/office/drawing/2014/main" id="{FD893364-8BCC-443C-AFF7-D86D77926255}"/>
              </a:ext>
            </a:extLst>
          </p:cNvPr>
          <p:cNvPicPr>
            <a:picLocks noChangeAspect="1"/>
          </p:cNvPicPr>
          <p:nvPr/>
        </p:nvPicPr>
        <p:blipFill>
          <a:blip r:embed="rId2"/>
          <a:stretch>
            <a:fillRect/>
          </a:stretch>
        </p:blipFill>
        <p:spPr>
          <a:xfrm>
            <a:off x="6636440" y="1832527"/>
            <a:ext cx="4023829" cy="4938644"/>
          </a:xfrm>
          <a:prstGeom prst="rect">
            <a:avLst/>
          </a:prstGeom>
        </p:spPr>
      </p:pic>
      <p:pic>
        <p:nvPicPr>
          <p:cNvPr id="6" name="Picture 7" descr="Table&#10;&#10;Description automatically generated">
            <a:extLst>
              <a:ext uri="{FF2B5EF4-FFF2-40B4-BE49-F238E27FC236}">
                <a16:creationId xmlns:a16="http://schemas.microsoft.com/office/drawing/2014/main" id="{7A272DBE-A464-4968-BD23-032D441FF3C0}"/>
              </a:ext>
            </a:extLst>
          </p:cNvPr>
          <p:cNvPicPr>
            <a:picLocks noChangeAspect="1"/>
          </p:cNvPicPr>
          <p:nvPr/>
        </p:nvPicPr>
        <p:blipFill>
          <a:blip r:embed="rId3"/>
          <a:stretch>
            <a:fillRect/>
          </a:stretch>
        </p:blipFill>
        <p:spPr>
          <a:xfrm>
            <a:off x="1235490" y="3057663"/>
            <a:ext cx="4765261" cy="2802697"/>
          </a:xfrm>
          <a:prstGeom prst="rect">
            <a:avLst/>
          </a:prstGeom>
        </p:spPr>
      </p:pic>
    </p:spTree>
    <p:extLst>
      <p:ext uri="{BB962C8B-B14F-4D97-AF65-F5344CB8AC3E}">
        <p14:creationId xmlns:p14="http://schemas.microsoft.com/office/powerpoint/2010/main" val="347362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6">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8">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able&#10;&#10;Description automatically generated">
            <a:extLst>
              <a:ext uri="{FF2B5EF4-FFF2-40B4-BE49-F238E27FC236}">
                <a16:creationId xmlns:a16="http://schemas.microsoft.com/office/drawing/2014/main" id="{5A82DDDD-4BD1-4AC7-BF53-3A6EBDA7C6D6}"/>
              </a:ext>
            </a:extLst>
          </p:cNvPr>
          <p:cNvPicPr>
            <a:picLocks noChangeAspect="1"/>
          </p:cNvPicPr>
          <p:nvPr/>
        </p:nvPicPr>
        <p:blipFill>
          <a:blip r:embed="rId2"/>
          <a:stretch>
            <a:fillRect/>
          </a:stretch>
        </p:blipFill>
        <p:spPr>
          <a:xfrm>
            <a:off x="855701" y="2360494"/>
            <a:ext cx="5032394" cy="1847377"/>
          </a:xfrm>
          <a:prstGeom prst="rect">
            <a:avLst/>
          </a:prstGeom>
        </p:spPr>
      </p:pic>
      <p:sp>
        <p:nvSpPr>
          <p:cNvPr id="21" name="Rectangle 20">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9" descr="Table&#10;&#10;Description automatically generated">
            <a:extLst>
              <a:ext uri="{FF2B5EF4-FFF2-40B4-BE49-F238E27FC236}">
                <a16:creationId xmlns:a16="http://schemas.microsoft.com/office/drawing/2014/main" id="{121DD503-EF50-4684-ACF1-0A95D9D71FA9}"/>
              </a:ext>
            </a:extLst>
          </p:cNvPr>
          <p:cNvPicPr>
            <a:picLocks noChangeAspect="1"/>
          </p:cNvPicPr>
          <p:nvPr/>
        </p:nvPicPr>
        <p:blipFill rotWithShape="1">
          <a:blip r:embed="rId3"/>
          <a:srcRect l="1333" t="4641" r="3778" b="5707"/>
          <a:stretch/>
        </p:blipFill>
        <p:spPr>
          <a:xfrm>
            <a:off x="6487423" y="2359518"/>
            <a:ext cx="4922141" cy="1825357"/>
          </a:xfrm>
          <a:prstGeom prst="rect">
            <a:avLst/>
          </a:prstGeom>
        </p:spPr>
      </p:pic>
    </p:spTree>
    <p:extLst>
      <p:ext uri="{BB962C8B-B14F-4D97-AF65-F5344CB8AC3E}">
        <p14:creationId xmlns:p14="http://schemas.microsoft.com/office/powerpoint/2010/main" val="105997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F6CDE8-48BE-46DA-B29F-A2F9D5382C80}"/>
              </a:ext>
            </a:extLst>
          </p:cNvPr>
          <p:cNvSpPr txBox="1"/>
          <p:nvPr/>
        </p:nvSpPr>
        <p:spPr>
          <a:xfrm>
            <a:off x="841249" y="941832"/>
            <a:ext cx="10506456" cy="20574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000" b="1">
                <a:latin typeface="+mj-lt"/>
                <a:ea typeface="+mj-ea"/>
                <a:cs typeface="+mj-cs"/>
              </a:rPr>
              <a:t>TEAM MEMBERS:​</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TextBox 1">
            <a:extLst>
              <a:ext uri="{FF2B5EF4-FFF2-40B4-BE49-F238E27FC236}">
                <a16:creationId xmlns:a16="http://schemas.microsoft.com/office/drawing/2014/main" id="{A20D38D4-17AF-46F9-8052-B24326D9119C}"/>
              </a:ext>
            </a:extLst>
          </p:cNvPr>
          <p:cNvGraphicFramePr/>
          <p:nvPr>
            <p:extLst>
              <p:ext uri="{D42A27DB-BD31-4B8C-83A1-F6EECF244321}">
                <p14:modId xmlns:p14="http://schemas.microsoft.com/office/powerpoint/2010/main" val="722909179"/>
              </p:ext>
            </p:extLst>
          </p:nvPr>
        </p:nvGraphicFramePr>
        <p:xfrm>
          <a:off x="841248" y="3502152"/>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36222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BA0F95-0058-4295-9C10-640DA2D8C608}"/>
              </a:ext>
            </a:extLst>
          </p:cNvPr>
          <p:cNvSpPr txBox="1"/>
          <p:nvPr/>
        </p:nvSpPr>
        <p:spPr>
          <a:xfrm>
            <a:off x="111056" y="406848"/>
            <a:ext cx="11961181" cy="630942"/>
          </a:xfrm>
          <a:prstGeom prst="rect">
            <a:avLst/>
          </a:prstGeom>
          <a:noFill/>
        </p:spPr>
        <p:txBody>
          <a:bodyPr wrap="square" lIns="91440" tIns="45720" rIns="91440" bIns="45720" rtlCol="0" anchor="t">
            <a:spAutoFit/>
          </a:bodyPr>
          <a:lstStyle/>
          <a:p>
            <a:pPr algn="ctr"/>
            <a:r>
              <a:rPr lang="en-US" sz="3500" b="1">
                <a:solidFill>
                  <a:srgbClr val="7030A0"/>
                </a:solidFill>
                <a:latin typeface="Times New Roman"/>
                <a:cs typeface="Times New Roman"/>
              </a:rPr>
              <a:t>State of Circuit in Normal Conditions</a:t>
            </a:r>
          </a:p>
        </p:txBody>
      </p:sp>
      <p:pic>
        <p:nvPicPr>
          <p:cNvPr id="5" name="Picture 5" descr="Diagram, schematic&#10;&#10;Description automatically generated">
            <a:extLst>
              <a:ext uri="{FF2B5EF4-FFF2-40B4-BE49-F238E27FC236}">
                <a16:creationId xmlns:a16="http://schemas.microsoft.com/office/drawing/2014/main" id="{C3523562-29B5-4CD7-99DF-AB0A16D15509}"/>
              </a:ext>
            </a:extLst>
          </p:cNvPr>
          <p:cNvPicPr>
            <a:picLocks noChangeAspect="1"/>
          </p:cNvPicPr>
          <p:nvPr/>
        </p:nvPicPr>
        <p:blipFill>
          <a:blip r:embed="rId2"/>
          <a:stretch>
            <a:fillRect/>
          </a:stretch>
        </p:blipFill>
        <p:spPr>
          <a:xfrm>
            <a:off x="1223618" y="1395497"/>
            <a:ext cx="9755808" cy="5060917"/>
          </a:xfrm>
          <a:prstGeom prst="rect">
            <a:avLst/>
          </a:prstGeom>
        </p:spPr>
      </p:pic>
    </p:spTree>
    <p:extLst>
      <p:ext uri="{BB962C8B-B14F-4D97-AF65-F5344CB8AC3E}">
        <p14:creationId xmlns:p14="http://schemas.microsoft.com/office/powerpoint/2010/main" val="2128747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BA0F95-0058-4295-9C10-640DA2D8C608}"/>
              </a:ext>
            </a:extLst>
          </p:cNvPr>
          <p:cNvSpPr txBox="1"/>
          <p:nvPr/>
        </p:nvSpPr>
        <p:spPr>
          <a:xfrm>
            <a:off x="111056" y="307457"/>
            <a:ext cx="11961181" cy="630942"/>
          </a:xfrm>
          <a:prstGeom prst="rect">
            <a:avLst/>
          </a:prstGeom>
          <a:noFill/>
        </p:spPr>
        <p:txBody>
          <a:bodyPr wrap="square" lIns="91440" tIns="45720" rIns="91440" bIns="45720" rtlCol="0" anchor="t">
            <a:spAutoFit/>
          </a:bodyPr>
          <a:lstStyle/>
          <a:p>
            <a:pPr algn="ctr"/>
            <a:r>
              <a:rPr lang="en-US" sz="3500" b="1">
                <a:solidFill>
                  <a:srgbClr val="7030A0"/>
                </a:solidFill>
                <a:latin typeface="Times New Roman"/>
                <a:cs typeface="Times New Roman"/>
              </a:rPr>
              <a:t>State of Circuit when Fire is detected</a:t>
            </a:r>
          </a:p>
        </p:txBody>
      </p:sp>
      <p:pic>
        <p:nvPicPr>
          <p:cNvPr id="2" name="Picture 2" descr="Diagram, schematic&#10;&#10;Description automatically generated">
            <a:extLst>
              <a:ext uri="{FF2B5EF4-FFF2-40B4-BE49-F238E27FC236}">
                <a16:creationId xmlns:a16="http://schemas.microsoft.com/office/drawing/2014/main" id="{CCB07EF8-E3CE-4DC8-BEC7-881984BBFFFE}"/>
              </a:ext>
            </a:extLst>
          </p:cNvPr>
          <p:cNvPicPr>
            <a:picLocks noChangeAspect="1"/>
          </p:cNvPicPr>
          <p:nvPr/>
        </p:nvPicPr>
        <p:blipFill>
          <a:blip r:embed="rId2"/>
          <a:stretch>
            <a:fillRect/>
          </a:stretch>
        </p:blipFill>
        <p:spPr>
          <a:xfrm>
            <a:off x="1146313" y="1170749"/>
            <a:ext cx="9899373" cy="5234327"/>
          </a:xfrm>
          <a:prstGeom prst="rect">
            <a:avLst/>
          </a:prstGeom>
        </p:spPr>
      </p:pic>
    </p:spTree>
    <p:extLst>
      <p:ext uri="{BB962C8B-B14F-4D97-AF65-F5344CB8AC3E}">
        <p14:creationId xmlns:p14="http://schemas.microsoft.com/office/powerpoint/2010/main" val="4188383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1AAF1-3E07-49F8-A80B-C1E3FAAF4AFD}"/>
              </a:ext>
            </a:extLst>
          </p:cNvPr>
          <p:cNvSpPr txBox="1"/>
          <p:nvPr/>
        </p:nvSpPr>
        <p:spPr>
          <a:xfrm>
            <a:off x="250290" y="76946"/>
            <a:ext cx="7474998" cy="707886"/>
          </a:xfrm>
          <a:prstGeom prst="rect">
            <a:avLst/>
          </a:prstGeom>
          <a:noFill/>
        </p:spPr>
        <p:txBody>
          <a:bodyPr wrap="square" lIns="91440" tIns="45720" rIns="91440" bIns="45720" rtlCol="0" anchor="t">
            <a:spAutoFit/>
          </a:bodyPr>
          <a:lstStyle/>
          <a:p>
            <a:r>
              <a:rPr lang="en-US" sz="4000" b="1">
                <a:solidFill>
                  <a:srgbClr val="7030A0"/>
                </a:solidFill>
                <a:latin typeface="Times New Roman"/>
                <a:cs typeface="Times New Roman"/>
              </a:rPr>
              <a:t>Code:</a:t>
            </a:r>
            <a:endParaRPr lang="en-IN" sz="4000" b="1">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EB2EEAC-6036-42BD-9279-38ABD56BCD59}"/>
              </a:ext>
            </a:extLst>
          </p:cNvPr>
          <p:cNvPicPr>
            <a:picLocks noChangeAspect="1"/>
          </p:cNvPicPr>
          <p:nvPr/>
        </p:nvPicPr>
        <p:blipFill>
          <a:blip r:embed="rId2"/>
          <a:stretch>
            <a:fillRect/>
          </a:stretch>
        </p:blipFill>
        <p:spPr>
          <a:xfrm>
            <a:off x="0" y="851093"/>
            <a:ext cx="6877050" cy="4848225"/>
          </a:xfrm>
          <a:prstGeom prst="rect">
            <a:avLst/>
          </a:prstGeom>
        </p:spPr>
      </p:pic>
      <p:pic>
        <p:nvPicPr>
          <p:cNvPr id="6" name="Picture 5">
            <a:extLst>
              <a:ext uri="{FF2B5EF4-FFF2-40B4-BE49-F238E27FC236}">
                <a16:creationId xmlns:a16="http://schemas.microsoft.com/office/drawing/2014/main" id="{5F7D30D0-78B9-4E48-A352-4292BF1A2080}"/>
              </a:ext>
            </a:extLst>
          </p:cNvPr>
          <p:cNvPicPr>
            <a:picLocks noChangeAspect="1"/>
          </p:cNvPicPr>
          <p:nvPr/>
        </p:nvPicPr>
        <p:blipFill>
          <a:blip r:embed="rId3"/>
          <a:stretch>
            <a:fillRect/>
          </a:stretch>
        </p:blipFill>
        <p:spPr>
          <a:xfrm>
            <a:off x="6877050" y="851093"/>
            <a:ext cx="4895850" cy="4562475"/>
          </a:xfrm>
          <a:prstGeom prst="rect">
            <a:avLst/>
          </a:prstGeom>
        </p:spPr>
      </p:pic>
    </p:spTree>
    <p:extLst>
      <p:ext uri="{BB962C8B-B14F-4D97-AF65-F5344CB8AC3E}">
        <p14:creationId xmlns:p14="http://schemas.microsoft.com/office/powerpoint/2010/main" val="849558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D01983-873B-4AB5-8BF5-4D997A1FEABE}"/>
              </a:ext>
            </a:extLst>
          </p:cNvPr>
          <p:cNvPicPr>
            <a:picLocks noChangeAspect="1"/>
          </p:cNvPicPr>
          <p:nvPr/>
        </p:nvPicPr>
        <p:blipFill>
          <a:blip r:embed="rId2"/>
          <a:stretch>
            <a:fillRect/>
          </a:stretch>
        </p:blipFill>
        <p:spPr>
          <a:xfrm>
            <a:off x="215745" y="672344"/>
            <a:ext cx="3752850" cy="5229225"/>
          </a:xfrm>
          <a:prstGeom prst="rect">
            <a:avLst/>
          </a:prstGeom>
        </p:spPr>
      </p:pic>
      <p:pic>
        <p:nvPicPr>
          <p:cNvPr id="5" name="Picture 4">
            <a:extLst>
              <a:ext uri="{FF2B5EF4-FFF2-40B4-BE49-F238E27FC236}">
                <a16:creationId xmlns:a16="http://schemas.microsoft.com/office/drawing/2014/main" id="{8D2900B2-7B0D-49C6-BCC7-67802B4701BD}"/>
              </a:ext>
            </a:extLst>
          </p:cNvPr>
          <p:cNvPicPr>
            <a:picLocks noChangeAspect="1"/>
          </p:cNvPicPr>
          <p:nvPr/>
        </p:nvPicPr>
        <p:blipFill>
          <a:blip r:embed="rId3"/>
          <a:stretch>
            <a:fillRect/>
          </a:stretch>
        </p:blipFill>
        <p:spPr>
          <a:xfrm>
            <a:off x="4480402" y="672344"/>
            <a:ext cx="6657975" cy="3105150"/>
          </a:xfrm>
          <a:prstGeom prst="rect">
            <a:avLst/>
          </a:prstGeom>
        </p:spPr>
      </p:pic>
    </p:spTree>
    <p:extLst>
      <p:ext uri="{BB962C8B-B14F-4D97-AF65-F5344CB8AC3E}">
        <p14:creationId xmlns:p14="http://schemas.microsoft.com/office/powerpoint/2010/main" val="1494265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DD6341F-7A7A-44A9-9F00-C14E6C4E8A70}"/>
              </a:ext>
            </a:extLst>
          </p:cNvPr>
          <p:cNvSpPr txBox="1"/>
          <p:nvPr/>
        </p:nvSpPr>
        <p:spPr>
          <a:xfrm>
            <a:off x="1524003" y="1281789"/>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500" b="1">
                <a:latin typeface="Times New Roman"/>
                <a:ea typeface="+mj-ea"/>
                <a:cs typeface="Times New Roman"/>
              </a:rPr>
              <a:t>PART – 2</a:t>
            </a:r>
            <a:endParaRPr lang="en-US" sz="4500">
              <a:latin typeface="Times New Roman"/>
              <a:ea typeface="+mj-ea"/>
              <a:cs typeface="Times New Roman"/>
            </a:endParaRPr>
          </a:p>
          <a:p>
            <a:pPr algn="ctr">
              <a:lnSpc>
                <a:spcPct val="90000"/>
              </a:lnSpc>
              <a:spcBef>
                <a:spcPct val="0"/>
              </a:spcBef>
              <a:spcAft>
                <a:spcPts val="600"/>
              </a:spcAft>
            </a:pPr>
            <a:endParaRPr lang="en-US" sz="4500" b="1">
              <a:latin typeface="Times New Roman"/>
              <a:ea typeface="+mj-ea"/>
              <a:cs typeface="Times New Roman"/>
            </a:endParaRPr>
          </a:p>
          <a:p>
            <a:pPr algn="ctr">
              <a:lnSpc>
                <a:spcPct val="90000"/>
              </a:lnSpc>
              <a:spcBef>
                <a:spcPct val="0"/>
              </a:spcBef>
              <a:spcAft>
                <a:spcPts val="600"/>
              </a:spcAft>
            </a:pPr>
            <a:r>
              <a:rPr lang="en-US" sz="4500" b="1">
                <a:latin typeface="Times New Roman"/>
                <a:ea typeface="+mj-ea"/>
                <a:cs typeface="Arial"/>
              </a:rPr>
              <a:t>AUTONOMOUS BOT</a:t>
            </a:r>
          </a:p>
        </p:txBody>
      </p:sp>
      <p:sp>
        <p:nvSpPr>
          <p:cNvPr id="18" name="Rectangle 1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5004F28-315D-428B-BDE7-F84CF2A75F00}"/>
              </a:ext>
            </a:extLst>
          </p:cNvPr>
          <p:cNvSpPr txBox="1"/>
          <p:nvPr/>
        </p:nvSpPr>
        <p:spPr>
          <a:xfrm>
            <a:off x="694195" y="4511878"/>
            <a:ext cx="10821880" cy="553998"/>
          </a:xfrm>
          <a:prstGeom prst="rect">
            <a:avLst/>
          </a:prstGeom>
          <a:noFill/>
        </p:spPr>
        <p:txBody>
          <a:bodyPr wrap="square" lIns="91440" tIns="45720" rIns="91440" bIns="45720" rtlCol="0" anchor="t">
            <a:spAutoFit/>
          </a:bodyPr>
          <a:lstStyle/>
          <a:p>
            <a:pPr algn="ctr"/>
            <a:r>
              <a:rPr lang="en-US" sz="3000" b="1">
                <a:solidFill>
                  <a:srgbClr val="7030A0"/>
                </a:solidFill>
                <a:latin typeface="Times New Roman"/>
                <a:cs typeface="Times New Roman"/>
                <a:hlinkClick r:id="rId2"/>
              </a:rPr>
              <a:t>CIRCUIT LINK</a:t>
            </a:r>
            <a:endParaRPr lang="en-US" sz="2500" b="1">
              <a:solidFill>
                <a:srgbClr val="7030A0"/>
              </a:solidFill>
              <a:latin typeface="Times New Roman"/>
              <a:cs typeface="Times New Roman"/>
            </a:endParaRPr>
          </a:p>
        </p:txBody>
      </p:sp>
    </p:spTree>
    <p:extLst>
      <p:ext uri="{BB962C8B-B14F-4D97-AF65-F5344CB8AC3E}">
        <p14:creationId xmlns:p14="http://schemas.microsoft.com/office/powerpoint/2010/main" val="288605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BA0F95-0058-4295-9C10-640DA2D8C608}"/>
              </a:ext>
            </a:extLst>
          </p:cNvPr>
          <p:cNvSpPr txBox="1"/>
          <p:nvPr/>
        </p:nvSpPr>
        <p:spPr>
          <a:xfrm>
            <a:off x="111056" y="64501"/>
            <a:ext cx="11961181" cy="707886"/>
          </a:xfrm>
          <a:prstGeom prst="rect">
            <a:avLst/>
          </a:prstGeom>
          <a:noFill/>
        </p:spPr>
        <p:txBody>
          <a:bodyPr wrap="square" lIns="91440" tIns="45720" rIns="91440" bIns="45720" rtlCol="0" anchor="t">
            <a:spAutoFit/>
          </a:bodyPr>
          <a:lstStyle/>
          <a:p>
            <a:pPr algn="ctr"/>
            <a:r>
              <a:rPr lang="en-US" sz="4000" b="1">
                <a:solidFill>
                  <a:srgbClr val="7030A0"/>
                </a:solidFill>
                <a:latin typeface="Times New Roman"/>
                <a:cs typeface="Times New Roman"/>
              </a:rPr>
              <a:t>Circuit Diagram</a:t>
            </a:r>
            <a:endParaRPr lang="en-IN" sz="4000" b="1">
              <a:solidFill>
                <a:srgbClr val="7030A0"/>
              </a:solidFill>
              <a:latin typeface="Times New Roman"/>
              <a:cs typeface="Times New Roman"/>
            </a:endParaRPr>
          </a:p>
        </p:txBody>
      </p:sp>
      <p:pic>
        <p:nvPicPr>
          <p:cNvPr id="2" name="Picture 2" descr="Diagram&#10;&#10;Description automatically generated">
            <a:extLst>
              <a:ext uri="{FF2B5EF4-FFF2-40B4-BE49-F238E27FC236}">
                <a16:creationId xmlns:a16="http://schemas.microsoft.com/office/drawing/2014/main" id="{1971EE4D-B767-4E68-B83F-92FDD0A1E742}"/>
              </a:ext>
            </a:extLst>
          </p:cNvPr>
          <p:cNvPicPr>
            <a:picLocks noChangeAspect="1"/>
          </p:cNvPicPr>
          <p:nvPr/>
        </p:nvPicPr>
        <p:blipFill>
          <a:blip r:embed="rId2"/>
          <a:stretch>
            <a:fillRect/>
          </a:stretch>
        </p:blipFill>
        <p:spPr>
          <a:xfrm>
            <a:off x="1372630" y="1197616"/>
            <a:ext cx="9529945" cy="4822963"/>
          </a:xfrm>
          <a:prstGeom prst="rect">
            <a:avLst/>
          </a:prstGeom>
        </p:spPr>
      </p:pic>
    </p:spTree>
    <p:extLst>
      <p:ext uri="{BB962C8B-B14F-4D97-AF65-F5344CB8AC3E}">
        <p14:creationId xmlns:p14="http://schemas.microsoft.com/office/powerpoint/2010/main" val="2454894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FAD7D-D575-4371-A17A-A026B3257127}"/>
              </a:ext>
            </a:extLst>
          </p:cNvPr>
          <p:cNvSpPr txBox="1"/>
          <p:nvPr/>
        </p:nvSpPr>
        <p:spPr>
          <a:xfrm>
            <a:off x="714974" y="326737"/>
            <a:ext cx="10755876" cy="707886"/>
          </a:xfrm>
          <a:prstGeom prst="rect">
            <a:avLst/>
          </a:prstGeom>
          <a:noFill/>
        </p:spPr>
        <p:txBody>
          <a:bodyPr wrap="square" lIns="91440" tIns="45720" rIns="91440" bIns="45720" rtlCol="0" anchor="t">
            <a:spAutoFit/>
          </a:bodyPr>
          <a:lstStyle/>
          <a:p>
            <a:pPr algn="ctr"/>
            <a:r>
              <a:rPr lang="en-US" sz="4000" b="1">
                <a:solidFill>
                  <a:srgbClr val="7030A0"/>
                </a:solidFill>
                <a:latin typeface="Times New Roman"/>
                <a:cs typeface="Times New Roman"/>
              </a:rPr>
              <a:t>WHAT DOES THE CIRCUIT DO AND HOW ?</a:t>
            </a:r>
            <a:endParaRPr lang="en-US"/>
          </a:p>
        </p:txBody>
      </p:sp>
      <p:sp>
        <p:nvSpPr>
          <p:cNvPr id="3" name="TextBox 2">
            <a:extLst>
              <a:ext uri="{FF2B5EF4-FFF2-40B4-BE49-F238E27FC236}">
                <a16:creationId xmlns:a16="http://schemas.microsoft.com/office/drawing/2014/main" id="{246FA57B-B9AD-4507-9993-06DD69DBE36B}"/>
              </a:ext>
            </a:extLst>
          </p:cNvPr>
          <p:cNvSpPr txBox="1"/>
          <p:nvPr/>
        </p:nvSpPr>
        <p:spPr>
          <a:xfrm>
            <a:off x="572717" y="1472674"/>
            <a:ext cx="11040798" cy="4647426"/>
          </a:xfrm>
          <a:prstGeom prst="rect">
            <a:avLst/>
          </a:prstGeom>
          <a:noFill/>
        </p:spPr>
        <p:txBody>
          <a:bodyPr wrap="square" lIns="91440" tIns="45720" rIns="91440" bIns="45720" rtlCol="0" anchor="t">
            <a:spAutoFit/>
          </a:bodyPr>
          <a:lstStyle/>
          <a:p>
            <a:r>
              <a:rPr lang="en-US" sz="2600">
                <a:latin typeface="Arial"/>
                <a:ea typeface="+mn-lt"/>
                <a:cs typeface="Arial"/>
              </a:rPr>
              <a:t>This circuit helps the bot to avoid any obstacles during its motion.</a:t>
            </a:r>
            <a:endParaRPr lang="en-US"/>
          </a:p>
          <a:p>
            <a:pPr marL="514350" indent="-514350">
              <a:buFont typeface="Arial"/>
              <a:buChar char="•"/>
            </a:pPr>
            <a:endParaRPr lang="en-US" sz="2600">
              <a:latin typeface="Arial"/>
              <a:ea typeface="+mn-lt"/>
              <a:cs typeface="Arial"/>
            </a:endParaRPr>
          </a:p>
          <a:p>
            <a:r>
              <a:rPr lang="en-US" sz="2600" b="1">
                <a:latin typeface="Times New Roman"/>
                <a:ea typeface="+mn-lt"/>
                <a:cs typeface="Arial"/>
              </a:rPr>
              <a:t>HOW DOES IT TURN RIGHT OR LEFT ?</a:t>
            </a:r>
          </a:p>
          <a:p>
            <a:endParaRPr lang="en-US" sz="2600" b="1">
              <a:latin typeface="Times New Roman"/>
              <a:ea typeface="+mn-lt"/>
              <a:cs typeface="Arial"/>
            </a:endParaRPr>
          </a:p>
          <a:p>
            <a:pPr marL="457200" indent="-457200">
              <a:buFont typeface="Arial"/>
              <a:buChar char="•"/>
            </a:pPr>
            <a:r>
              <a:rPr lang="en-US" sz="2400">
                <a:latin typeface="Arial"/>
                <a:ea typeface="+mn-lt"/>
                <a:cs typeface="Arial"/>
              </a:rPr>
              <a:t>When it detects an obstacle from left side, the motor connected to the right wheel will stop rotating but the motor of the left wheel will continue to rotate.</a:t>
            </a:r>
          </a:p>
          <a:p>
            <a:pPr marL="457200" indent="-457200">
              <a:buFont typeface="Arial"/>
              <a:buChar char="•"/>
            </a:pPr>
            <a:endParaRPr lang="en-US" sz="2400">
              <a:latin typeface="Arial"/>
              <a:ea typeface="+mn-lt"/>
              <a:cs typeface="Arial"/>
            </a:endParaRPr>
          </a:p>
          <a:p>
            <a:pPr marL="457200" indent="-457200">
              <a:buFont typeface="Arial"/>
              <a:buChar char="•"/>
            </a:pPr>
            <a:r>
              <a:rPr lang="en-US" sz="2400">
                <a:latin typeface="Arial"/>
                <a:ea typeface="+mn-lt"/>
                <a:cs typeface="Arial"/>
              </a:rPr>
              <a:t>As a net result of this action the bot will be turning to right and avoids the obstacle on the left side and vice versa in order to make the bot turn left.</a:t>
            </a:r>
          </a:p>
          <a:p>
            <a:pPr marL="457200" indent="-457200">
              <a:buFont typeface="Arial"/>
              <a:buChar char="•"/>
            </a:pPr>
            <a:endParaRPr lang="en-US" sz="2400">
              <a:latin typeface="Arial"/>
              <a:ea typeface="+mn-lt"/>
              <a:cs typeface="Arial"/>
            </a:endParaRPr>
          </a:p>
          <a:p>
            <a:pPr marL="457200" indent="-457200">
              <a:buFont typeface="Arial"/>
              <a:buChar char="•"/>
            </a:pPr>
            <a:r>
              <a:rPr lang="en-US" sz="2400">
                <a:latin typeface="Arial"/>
                <a:ea typeface="+mn-lt"/>
                <a:cs typeface="Arial"/>
              </a:rPr>
              <a:t>If obstacles are detected on both side, We turn the bot to a side which has obstacle at far distance.</a:t>
            </a:r>
          </a:p>
        </p:txBody>
      </p:sp>
    </p:spTree>
    <p:extLst>
      <p:ext uri="{BB962C8B-B14F-4D97-AF65-F5344CB8AC3E}">
        <p14:creationId xmlns:p14="http://schemas.microsoft.com/office/powerpoint/2010/main" val="3033618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FAD7D-D575-4371-A17A-A026B3257127}"/>
              </a:ext>
            </a:extLst>
          </p:cNvPr>
          <p:cNvSpPr txBox="1"/>
          <p:nvPr/>
        </p:nvSpPr>
        <p:spPr>
          <a:xfrm>
            <a:off x="527235" y="161085"/>
            <a:ext cx="10755876" cy="707886"/>
          </a:xfrm>
          <a:prstGeom prst="rect">
            <a:avLst/>
          </a:prstGeom>
          <a:noFill/>
        </p:spPr>
        <p:txBody>
          <a:bodyPr wrap="square" lIns="91440" tIns="45720" rIns="91440" bIns="45720" rtlCol="0" anchor="t">
            <a:spAutoFit/>
          </a:bodyPr>
          <a:lstStyle/>
          <a:p>
            <a:r>
              <a:rPr lang="en-US" sz="4000" b="1">
                <a:solidFill>
                  <a:srgbClr val="7030A0"/>
                </a:solidFill>
                <a:latin typeface="Times New Roman"/>
                <a:cs typeface="Times New Roman"/>
              </a:rPr>
              <a:t>Procedure:</a:t>
            </a:r>
          </a:p>
        </p:txBody>
      </p:sp>
      <p:sp>
        <p:nvSpPr>
          <p:cNvPr id="3" name="TextBox 2">
            <a:extLst>
              <a:ext uri="{FF2B5EF4-FFF2-40B4-BE49-F238E27FC236}">
                <a16:creationId xmlns:a16="http://schemas.microsoft.com/office/drawing/2014/main" id="{246FA57B-B9AD-4507-9993-06DD69DBE36B}"/>
              </a:ext>
            </a:extLst>
          </p:cNvPr>
          <p:cNvSpPr txBox="1"/>
          <p:nvPr/>
        </p:nvSpPr>
        <p:spPr>
          <a:xfrm>
            <a:off x="528543" y="1097196"/>
            <a:ext cx="11040798" cy="1231106"/>
          </a:xfrm>
          <a:prstGeom prst="rect">
            <a:avLst/>
          </a:prstGeom>
          <a:noFill/>
        </p:spPr>
        <p:txBody>
          <a:bodyPr wrap="square" lIns="91440" tIns="45720" rIns="91440" bIns="45720" rtlCol="0" anchor="t">
            <a:spAutoFit/>
          </a:bodyPr>
          <a:lstStyle/>
          <a:p>
            <a:pPr marL="457200" indent="-457200">
              <a:buFont typeface="Arial"/>
              <a:buChar char="•"/>
            </a:pPr>
            <a:r>
              <a:rPr lang="en-US" sz="2400">
                <a:latin typeface="Arial"/>
                <a:cs typeface="Arial"/>
              </a:rPr>
              <a:t>Add all the required components into the workspace of </a:t>
            </a:r>
            <a:r>
              <a:rPr lang="en-US" sz="2400" err="1">
                <a:latin typeface="Arial"/>
                <a:cs typeface="Arial"/>
              </a:rPr>
              <a:t>Thinkercad</a:t>
            </a:r>
            <a:r>
              <a:rPr lang="en-US" sz="2400">
                <a:latin typeface="Arial"/>
                <a:cs typeface="Arial"/>
              </a:rPr>
              <a:t>.</a:t>
            </a:r>
          </a:p>
          <a:p>
            <a:pPr marL="457200" indent="-457200">
              <a:buFont typeface="Arial"/>
              <a:buChar char="•"/>
            </a:pPr>
            <a:r>
              <a:rPr lang="en-US" sz="2400">
                <a:latin typeface="Arial"/>
                <a:cs typeface="Arial"/>
              </a:rPr>
              <a:t>Connet the components as shown in the circuit diagram and with the help of pin mapping given below</a:t>
            </a:r>
            <a:r>
              <a:rPr lang="en-US" sz="2600">
                <a:latin typeface="Arial"/>
                <a:cs typeface="Arial"/>
              </a:rPr>
              <a:t>.</a:t>
            </a:r>
          </a:p>
        </p:txBody>
      </p:sp>
      <p:pic>
        <p:nvPicPr>
          <p:cNvPr id="5" name="Picture 2" descr="Table&#10;&#10;Description automatically generated">
            <a:extLst>
              <a:ext uri="{FF2B5EF4-FFF2-40B4-BE49-F238E27FC236}">
                <a16:creationId xmlns:a16="http://schemas.microsoft.com/office/drawing/2014/main" id="{745DD907-A500-46B1-BB09-460E7548080F}"/>
              </a:ext>
            </a:extLst>
          </p:cNvPr>
          <p:cNvPicPr>
            <a:picLocks noChangeAspect="1"/>
          </p:cNvPicPr>
          <p:nvPr/>
        </p:nvPicPr>
        <p:blipFill>
          <a:blip r:embed="rId2"/>
          <a:stretch>
            <a:fillRect/>
          </a:stretch>
        </p:blipFill>
        <p:spPr>
          <a:xfrm>
            <a:off x="657072" y="2660738"/>
            <a:ext cx="6436107" cy="1926073"/>
          </a:xfrm>
          <a:prstGeom prst="rect">
            <a:avLst/>
          </a:prstGeom>
        </p:spPr>
      </p:pic>
      <p:pic>
        <p:nvPicPr>
          <p:cNvPr id="7" name="Picture 3" descr="Table&#10;&#10;Description automatically generated">
            <a:extLst>
              <a:ext uri="{FF2B5EF4-FFF2-40B4-BE49-F238E27FC236}">
                <a16:creationId xmlns:a16="http://schemas.microsoft.com/office/drawing/2014/main" id="{8CE00123-C64D-4F08-96EA-C2C6AEADE7B2}"/>
              </a:ext>
            </a:extLst>
          </p:cNvPr>
          <p:cNvPicPr>
            <a:picLocks noChangeAspect="1"/>
          </p:cNvPicPr>
          <p:nvPr/>
        </p:nvPicPr>
        <p:blipFill>
          <a:blip r:embed="rId3"/>
          <a:stretch>
            <a:fillRect/>
          </a:stretch>
        </p:blipFill>
        <p:spPr>
          <a:xfrm>
            <a:off x="602913" y="4848401"/>
            <a:ext cx="6540189" cy="1808233"/>
          </a:xfrm>
          <a:prstGeom prst="rect">
            <a:avLst/>
          </a:prstGeom>
        </p:spPr>
      </p:pic>
      <p:pic>
        <p:nvPicPr>
          <p:cNvPr id="9" name="Picture 5" descr="Table&#10;&#10;Description automatically generated">
            <a:extLst>
              <a:ext uri="{FF2B5EF4-FFF2-40B4-BE49-F238E27FC236}">
                <a16:creationId xmlns:a16="http://schemas.microsoft.com/office/drawing/2014/main" id="{E2B5DB71-A337-43DB-98A6-DEEDA94F1789}"/>
              </a:ext>
            </a:extLst>
          </p:cNvPr>
          <p:cNvPicPr>
            <a:picLocks noChangeAspect="1"/>
          </p:cNvPicPr>
          <p:nvPr/>
        </p:nvPicPr>
        <p:blipFill>
          <a:blip r:embed="rId4"/>
          <a:stretch>
            <a:fillRect/>
          </a:stretch>
        </p:blipFill>
        <p:spPr>
          <a:xfrm>
            <a:off x="7286488" y="3317374"/>
            <a:ext cx="4355548" cy="2531344"/>
          </a:xfrm>
          <a:prstGeom prst="rect">
            <a:avLst/>
          </a:prstGeom>
        </p:spPr>
      </p:pic>
    </p:spTree>
    <p:extLst>
      <p:ext uri="{BB962C8B-B14F-4D97-AF65-F5344CB8AC3E}">
        <p14:creationId xmlns:p14="http://schemas.microsoft.com/office/powerpoint/2010/main" val="2267078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BA0F95-0058-4295-9C10-640DA2D8C608}"/>
              </a:ext>
            </a:extLst>
          </p:cNvPr>
          <p:cNvSpPr txBox="1"/>
          <p:nvPr/>
        </p:nvSpPr>
        <p:spPr>
          <a:xfrm>
            <a:off x="111056" y="185979"/>
            <a:ext cx="11961181" cy="630942"/>
          </a:xfrm>
          <a:prstGeom prst="rect">
            <a:avLst/>
          </a:prstGeom>
          <a:noFill/>
        </p:spPr>
        <p:txBody>
          <a:bodyPr wrap="square" lIns="91440" tIns="45720" rIns="91440" bIns="45720" rtlCol="0" anchor="t">
            <a:spAutoFit/>
          </a:bodyPr>
          <a:lstStyle/>
          <a:p>
            <a:pPr algn="ctr"/>
            <a:r>
              <a:rPr lang="en-US" sz="3500" b="1">
                <a:solidFill>
                  <a:srgbClr val="7030A0"/>
                </a:solidFill>
                <a:latin typeface="Times New Roman"/>
                <a:cs typeface="Times New Roman"/>
              </a:rPr>
              <a:t>State of Circuit while moving Forward</a:t>
            </a:r>
          </a:p>
        </p:txBody>
      </p:sp>
      <p:sp>
        <p:nvSpPr>
          <p:cNvPr id="3" name="TextBox 2">
            <a:extLst>
              <a:ext uri="{FF2B5EF4-FFF2-40B4-BE49-F238E27FC236}">
                <a16:creationId xmlns:a16="http://schemas.microsoft.com/office/drawing/2014/main" id="{B219F91F-16F1-454C-916F-08A9213B7B5C}"/>
              </a:ext>
            </a:extLst>
          </p:cNvPr>
          <p:cNvSpPr txBox="1"/>
          <p:nvPr/>
        </p:nvSpPr>
        <p:spPr>
          <a:xfrm>
            <a:off x="572717" y="1097196"/>
            <a:ext cx="11040798" cy="707886"/>
          </a:xfrm>
          <a:prstGeom prst="rect">
            <a:avLst/>
          </a:prstGeom>
          <a:noFill/>
        </p:spPr>
        <p:txBody>
          <a:bodyPr wrap="square" lIns="91440" tIns="45720" rIns="91440" bIns="45720" rtlCol="0" anchor="t">
            <a:spAutoFit/>
          </a:bodyPr>
          <a:lstStyle/>
          <a:p>
            <a:r>
              <a:rPr lang="en-US" sz="2000">
                <a:latin typeface="Arial"/>
                <a:ea typeface="+mn-lt"/>
                <a:cs typeface="Arial"/>
              </a:rPr>
              <a:t>The RPM of both the motors will be at 284 and both the LED's will glow indicating that it is moving forward.</a:t>
            </a:r>
            <a:endParaRPr lang="en-US" sz="2000"/>
          </a:p>
        </p:txBody>
      </p:sp>
      <p:pic>
        <p:nvPicPr>
          <p:cNvPr id="5" name="Picture 5" descr="Diagram, schematic&#10;&#10;Description automatically generated">
            <a:extLst>
              <a:ext uri="{FF2B5EF4-FFF2-40B4-BE49-F238E27FC236}">
                <a16:creationId xmlns:a16="http://schemas.microsoft.com/office/drawing/2014/main" id="{AA8A0B52-623B-472D-9D1A-E78B1BF93198}"/>
              </a:ext>
            </a:extLst>
          </p:cNvPr>
          <p:cNvPicPr>
            <a:picLocks noChangeAspect="1"/>
          </p:cNvPicPr>
          <p:nvPr/>
        </p:nvPicPr>
        <p:blipFill>
          <a:blip r:embed="rId2"/>
          <a:stretch>
            <a:fillRect/>
          </a:stretch>
        </p:blipFill>
        <p:spPr>
          <a:xfrm>
            <a:off x="1256748" y="2215443"/>
            <a:ext cx="9678503" cy="4105722"/>
          </a:xfrm>
          <a:prstGeom prst="rect">
            <a:avLst/>
          </a:prstGeom>
        </p:spPr>
      </p:pic>
    </p:spTree>
    <p:extLst>
      <p:ext uri="{BB962C8B-B14F-4D97-AF65-F5344CB8AC3E}">
        <p14:creationId xmlns:p14="http://schemas.microsoft.com/office/powerpoint/2010/main" val="228829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BA0F95-0058-4295-9C10-640DA2D8C608}"/>
              </a:ext>
            </a:extLst>
          </p:cNvPr>
          <p:cNvSpPr txBox="1"/>
          <p:nvPr/>
        </p:nvSpPr>
        <p:spPr>
          <a:xfrm>
            <a:off x="111056" y="185979"/>
            <a:ext cx="11961181" cy="630942"/>
          </a:xfrm>
          <a:prstGeom prst="rect">
            <a:avLst/>
          </a:prstGeom>
          <a:noFill/>
        </p:spPr>
        <p:txBody>
          <a:bodyPr wrap="square" lIns="91440" tIns="45720" rIns="91440" bIns="45720" rtlCol="0" anchor="t">
            <a:spAutoFit/>
          </a:bodyPr>
          <a:lstStyle/>
          <a:p>
            <a:pPr algn="ctr"/>
            <a:r>
              <a:rPr lang="en-US" sz="3500" b="1">
                <a:solidFill>
                  <a:srgbClr val="7030A0"/>
                </a:solidFill>
                <a:latin typeface="Times New Roman"/>
                <a:cs typeface="Times New Roman"/>
              </a:rPr>
              <a:t>State of Circuit when turning Left</a:t>
            </a:r>
          </a:p>
        </p:txBody>
      </p:sp>
      <p:sp>
        <p:nvSpPr>
          <p:cNvPr id="3" name="TextBox 2">
            <a:extLst>
              <a:ext uri="{FF2B5EF4-FFF2-40B4-BE49-F238E27FC236}">
                <a16:creationId xmlns:a16="http://schemas.microsoft.com/office/drawing/2014/main" id="{B219F91F-16F1-454C-916F-08A9213B7B5C}"/>
              </a:ext>
            </a:extLst>
          </p:cNvPr>
          <p:cNvSpPr txBox="1"/>
          <p:nvPr/>
        </p:nvSpPr>
        <p:spPr>
          <a:xfrm>
            <a:off x="572717" y="1185544"/>
            <a:ext cx="11040798" cy="400110"/>
          </a:xfrm>
          <a:prstGeom prst="rect">
            <a:avLst/>
          </a:prstGeom>
          <a:noFill/>
        </p:spPr>
        <p:txBody>
          <a:bodyPr wrap="square" lIns="91440" tIns="45720" rIns="91440" bIns="45720" rtlCol="0" anchor="t">
            <a:spAutoFit/>
          </a:bodyPr>
          <a:lstStyle/>
          <a:p>
            <a:r>
              <a:rPr lang="en-US" sz="2000">
                <a:latin typeface="Arial"/>
                <a:ea typeface="+mn-lt"/>
                <a:cs typeface="Arial"/>
              </a:rPr>
              <a:t>The RPM of left motor will become zero and the left LED will glow indicating that it is turning left.</a:t>
            </a:r>
            <a:endParaRPr lang="en-US" sz="2000"/>
          </a:p>
        </p:txBody>
      </p:sp>
      <p:pic>
        <p:nvPicPr>
          <p:cNvPr id="7" name="Picture 7" descr="Diagram&#10;&#10;Description automatically generated">
            <a:extLst>
              <a:ext uri="{FF2B5EF4-FFF2-40B4-BE49-F238E27FC236}">
                <a16:creationId xmlns:a16="http://schemas.microsoft.com/office/drawing/2014/main" id="{2E3DED61-DFBD-4322-BA28-6679E87D69FA}"/>
              </a:ext>
            </a:extLst>
          </p:cNvPr>
          <p:cNvPicPr>
            <a:picLocks noChangeAspect="1"/>
          </p:cNvPicPr>
          <p:nvPr/>
        </p:nvPicPr>
        <p:blipFill>
          <a:blip r:embed="rId2"/>
          <a:stretch>
            <a:fillRect/>
          </a:stretch>
        </p:blipFill>
        <p:spPr>
          <a:xfrm>
            <a:off x="1245704" y="2002199"/>
            <a:ext cx="9700591" cy="4234038"/>
          </a:xfrm>
          <a:prstGeom prst="rect">
            <a:avLst/>
          </a:prstGeom>
        </p:spPr>
      </p:pic>
    </p:spTree>
    <p:extLst>
      <p:ext uri="{BB962C8B-B14F-4D97-AF65-F5344CB8AC3E}">
        <p14:creationId xmlns:p14="http://schemas.microsoft.com/office/powerpoint/2010/main" val="4253854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il refinery against blue sky">
            <a:extLst>
              <a:ext uri="{FF2B5EF4-FFF2-40B4-BE49-F238E27FC236}">
                <a16:creationId xmlns:a16="http://schemas.microsoft.com/office/drawing/2014/main" id="{C7C1D522-B26D-40CE-93A3-662121824EB5}"/>
              </a:ext>
            </a:extLst>
          </p:cNvPr>
          <p:cNvPicPr>
            <a:picLocks noChangeAspect="1"/>
          </p:cNvPicPr>
          <p:nvPr/>
        </p:nvPicPr>
        <p:blipFill rotWithShape="1">
          <a:blip r:embed="rId2"/>
          <a:srcRect l="18602" r="10298"/>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79E3516-845B-434E-9297-84A06E41FC0F}"/>
              </a:ext>
            </a:extLst>
          </p:cNvPr>
          <p:cNvSpPr txBox="1"/>
          <p:nvPr/>
        </p:nvSpPr>
        <p:spPr>
          <a:xfrm>
            <a:off x="477981" y="1122363"/>
            <a:ext cx="5171880"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a:latin typeface="+mj-lt"/>
                <a:ea typeface="+mj-ea"/>
                <a:cs typeface="+mj-cs"/>
              </a:rPr>
              <a:t>Coal Mine Safety Surveillance Bot</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8455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BA0F95-0058-4295-9C10-640DA2D8C608}"/>
              </a:ext>
            </a:extLst>
          </p:cNvPr>
          <p:cNvSpPr txBox="1"/>
          <p:nvPr/>
        </p:nvSpPr>
        <p:spPr>
          <a:xfrm>
            <a:off x="111056" y="119718"/>
            <a:ext cx="11961181" cy="630942"/>
          </a:xfrm>
          <a:prstGeom prst="rect">
            <a:avLst/>
          </a:prstGeom>
          <a:noFill/>
        </p:spPr>
        <p:txBody>
          <a:bodyPr wrap="square" lIns="91440" tIns="45720" rIns="91440" bIns="45720" rtlCol="0" anchor="t">
            <a:spAutoFit/>
          </a:bodyPr>
          <a:lstStyle/>
          <a:p>
            <a:pPr algn="ctr"/>
            <a:r>
              <a:rPr lang="en-US" sz="3500" b="1">
                <a:solidFill>
                  <a:srgbClr val="7030A0"/>
                </a:solidFill>
                <a:latin typeface="Times New Roman"/>
                <a:cs typeface="Times New Roman"/>
              </a:rPr>
              <a:t>State of Circuit when turning Right</a:t>
            </a:r>
          </a:p>
        </p:txBody>
      </p:sp>
      <p:sp>
        <p:nvSpPr>
          <p:cNvPr id="3" name="TextBox 2">
            <a:extLst>
              <a:ext uri="{FF2B5EF4-FFF2-40B4-BE49-F238E27FC236}">
                <a16:creationId xmlns:a16="http://schemas.microsoft.com/office/drawing/2014/main" id="{B219F91F-16F1-454C-916F-08A9213B7B5C}"/>
              </a:ext>
            </a:extLst>
          </p:cNvPr>
          <p:cNvSpPr txBox="1"/>
          <p:nvPr/>
        </p:nvSpPr>
        <p:spPr>
          <a:xfrm>
            <a:off x="340804" y="1075109"/>
            <a:ext cx="11493580" cy="400110"/>
          </a:xfrm>
          <a:prstGeom prst="rect">
            <a:avLst/>
          </a:prstGeom>
          <a:noFill/>
        </p:spPr>
        <p:txBody>
          <a:bodyPr wrap="square" lIns="91440" tIns="45720" rIns="91440" bIns="45720" rtlCol="0" anchor="t">
            <a:spAutoFit/>
          </a:bodyPr>
          <a:lstStyle/>
          <a:p>
            <a:r>
              <a:rPr lang="en-US" sz="2000">
                <a:latin typeface="Arial"/>
                <a:ea typeface="+mn-lt"/>
                <a:cs typeface="Arial"/>
              </a:rPr>
              <a:t>The RPM of right motor will become zero and the right LED will glow indicating that it is turning right.</a:t>
            </a:r>
            <a:endParaRPr lang="en-US" sz="2000"/>
          </a:p>
        </p:txBody>
      </p:sp>
      <p:pic>
        <p:nvPicPr>
          <p:cNvPr id="2" name="Picture 4" descr="Diagram, schematic&#10;&#10;Description automatically generated">
            <a:extLst>
              <a:ext uri="{FF2B5EF4-FFF2-40B4-BE49-F238E27FC236}">
                <a16:creationId xmlns:a16="http://schemas.microsoft.com/office/drawing/2014/main" id="{0C51CEA2-4F8D-4287-9803-49E69A82C680}"/>
              </a:ext>
            </a:extLst>
          </p:cNvPr>
          <p:cNvPicPr>
            <a:picLocks noChangeAspect="1"/>
          </p:cNvPicPr>
          <p:nvPr/>
        </p:nvPicPr>
        <p:blipFill>
          <a:blip r:embed="rId2"/>
          <a:stretch>
            <a:fillRect/>
          </a:stretch>
        </p:blipFill>
        <p:spPr>
          <a:xfrm>
            <a:off x="1146313" y="1952127"/>
            <a:ext cx="9910416" cy="4278964"/>
          </a:xfrm>
          <a:prstGeom prst="rect">
            <a:avLst/>
          </a:prstGeom>
        </p:spPr>
      </p:pic>
    </p:spTree>
    <p:extLst>
      <p:ext uri="{BB962C8B-B14F-4D97-AF65-F5344CB8AC3E}">
        <p14:creationId xmlns:p14="http://schemas.microsoft.com/office/powerpoint/2010/main" val="3610119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585466-12AF-4B14-ACBC-88B4AC207CC1}"/>
              </a:ext>
            </a:extLst>
          </p:cNvPr>
          <p:cNvSpPr txBox="1"/>
          <p:nvPr/>
        </p:nvSpPr>
        <p:spPr>
          <a:xfrm>
            <a:off x="632564" y="392482"/>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solidFill>
                  <a:srgbClr val="7030A0"/>
                </a:solidFill>
                <a:latin typeface="Times New Roman"/>
                <a:cs typeface="Times New Roman"/>
              </a:rPr>
              <a:t>Code:</a:t>
            </a:r>
          </a:p>
        </p:txBody>
      </p:sp>
      <p:pic>
        <p:nvPicPr>
          <p:cNvPr id="2" name="Picture 2" descr="Text&#10;&#10;Description automatically generated">
            <a:extLst>
              <a:ext uri="{FF2B5EF4-FFF2-40B4-BE49-F238E27FC236}">
                <a16:creationId xmlns:a16="http://schemas.microsoft.com/office/drawing/2014/main" id="{19CFA3EF-D76E-491A-AFDB-ECFE7A1BD478}"/>
              </a:ext>
            </a:extLst>
          </p:cNvPr>
          <p:cNvPicPr>
            <a:picLocks noChangeAspect="1"/>
          </p:cNvPicPr>
          <p:nvPr/>
        </p:nvPicPr>
        <p:blipFill>
          <a:blip r:embed="rId2"/>
          <a:stretch>
            <a:fillRect/>
          </a:stretch>
        </p:blipFill>
        <p:spPr>
          <a:xfrm>
            <a:off x="456211" y="1210751"/>
            <a:ext cx="4632542" cy="5307552"/>
          </a:xfrm>
          <a:prstGeom prst="rect">
            <a:avLst/>
          </a:prstGeom>
        </p:spPr>
      </p:pic>
      <p:pic>
        <p:nvPicPr>
          <p:cNvPr id="3" name="Picture 3" descr="Text, letter&#10;&#10;Description automatically generated">
            <a:extLst>
              <a:ext uri="{FF2B5EF4-FFF2-40B4-BE49-F238E27FC236}">
                <a16:creationId xmlns:a16="http://schemas.microsoft.com/office/drawing/2014/main" id="{36ACA60E-5BC5-4207-B18F-49123B90840B}"/>
              </a:ext>
            </a:extLst>
          </p:cNvPr>
          <p:cNvPicPr>
            <a:picLocks noChangeAspect="1"/>
          </p:cNvPicPr>
          <p:nvPr/>
        </p:nvPicPr>
        <p:blipFill>
          <a:blip r:embed="rId3"/>
          <a:stretch>
            <a:fillRect/>
          </a:stretch>
        </p:blipFill>
        <p:spPr>
          <a:xfrm>
            <a:off x="5267194" y="1574560"/>
            <a:ext cx="6020843" cy="3343539"/>
          </a:xfrm>
          <a:prstGeom prst="rect">
            <a:avLst/>
          </a:prstGeom>
        </p:spPr>
      </p:pic>
    </p:spTree>
    <p:extLst>
      <p:ext uri="{BB962C8B-B14F-4D97-AF65-F5344CB8AC3E}">
        <p14:creationId xmlns:p14="http://schemas.microsoft.com/office/powerpoint/2010/main" val="2854627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9223CB04-5821-4A0C-8B88-45839BC3E9C3}"/>
              </a:ext>
            </a:extLst>
          </p:cNvPr>
          <p:cNvPicPr>
            <a:picLocks noChangeAspect="1"/>
          </p:cNvPicPr>
          <p:nvPr/>
        </p:nvPicPr>
        <p:blipFill>
          <a:blip r:embed="rId2"/>
          <a:stretch>
            <a:fillRect/>
          </a:stretch>
        </p:blipFill>
        <p:spPr>
          <a:xfrm>
            <a:off x="1190487" y="1781851"/>
            <a:ext cx="4112591" cy="3283254"/>
          </a:xfrm>
          <a:prstGeom prst="rect">
            <a:avLst/>
          </a:prstGeom>
        </p:spPr>
      </p:pic>
      <p:pic>
        <p:nvPicPr>
          <p:cNvPr id="4" name="Picture 4" descr="Text&#10;&#10;Description automatically generated">
            <a:extLst>
              <a:ext uri="{FF2B5EF4-FFF2-40B4-BE49-F238E27FC236}">
                <a16:creationId xmlns:a16="http://schemas.microsoft.com/office/drawing/2014/main" id="{B4BD7216-3F38-4835-A106-045A0F47C305}"/>
              </a:ext>
            </a:extLst>
          </p:cNvPr>
          <p:cNvPicPr>
            <a:picLocks noChangeAspect="1"/>
          </p:cNvPicPr>
          <p:nvPr/>
        </p:nvPicPr>
        <p:blipFill>
          <a:blip r:embed="rId3"/>
          <a:stretch>
            <a:fillRect/>
          </a:stretch>
        </p:blipFill>
        <p:spPr>
          <a:xfrm>
            <a:off x="5850835" y="490199"/>
            <a:ext cx="5051286" cy="5866557"/>
          </a:xfrm>
          <a:prstGeom prst="rect">
            <a:avLst/>
          </a:prstGeom>
        </p:spPr>
      </p:pic>
    </p:spTree>
    <p:extLst>
      <p:ext uri="{BB962C8B-B14F-4D97-AF65-F5344CB8AC3E}">
        <p14:creationId xmlns:p14="http://schemas.microsoft.com/office/powerpoint/2010/main" val="3113782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585466-12AF-4B14-ACBC-88B4AC207CC1}"/>
              </a:ext>
            </a:extLst>
          </p:cNvPr>
          <p:cNvSpPr txBox="1"/>
          <p:nvPr/>
        </p:nvSpPr>
        <p:spPr>
          <a:xfrm>
            <a:off x="621521" y="370395"/>
            <a:ext cx="31297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solidFill>
                  <a:srgbClr val="7030A0"/>
                </a:solidFill>
                <a:latin typeface="Times New Roman"/>
                <a:cs typeface="Times New Roman"/>
              </a:rPr>
              <a:t>Conclusion:</a:t>
            </a:r>
          </a:p>
        </p:txBody>
      </p:sp>
      <p:sp>
        <p:nvSpPr>
          <p:cNvPr id="4" name="TextBox 3">
            <a:extLst>
              <a:ext uri="{FF2B5EF4-FFF2-40B4-BE49-F238E27FC236}">
                <a16:creationId xmlns:a16="http://schemas.microsoft.com/office/drawing/2014/main" id="{7001B1B5-00FE-437B-B1EB-75A790737302}"/>
              </a:ext>
            </a:extLst>
          </p:cNvPr>
          <p:cNvSpPr txBox="1"/>
          <p:nvPr/>
        </p:nvSpPr>
        <p:spPr>
          <a:xfrm>
            <a:off x="572717" y="1318065"/>
            <a:ext cx="11040798" cy="5262979"/>
          </a:xfrm>
          <a:prstGeom prst="rect">
            <a:avLst/>
          </a:prstGeom>
          <a:noFill/>
        </p:spPr>
        <p:txBody>
          <a:bodyPr wrap="square" lIns="91440" tIns="45720" rIns="91440" bIns="45720" rtlCol="0" anchor="t">
            <a:spAutoFit/>
          </a:bodyPr>
          <a:lstStyle/>
          <a:p>
            <a:r>
              <a:rPr lang="en-US" sz="2600">
                <a:latin typeface="Arial"/>
                <a:ea typeface="+mn-lt"/>
                <a:cs typeface="Arial"/>
              </a:rPr>
              <a:t>We can use this project in two way.</a:t>
            </a:r>
          </a:p>
          <a:p>
            <a:pPr marL="457200" indent="-457200">
              <a:buFont typeface="Arial"/>
              <a:buChar char="•"/>
            </a:pPr>
            <a:r>
              <a:rPr lang="en-US" sz="2600">
                <a:latin typeface="Arial"/>
                <a:ea typeface="+mn-lt"/>
                <a:cs typeface="Arial"/>
              </a:rPr>
              <a:t>As a Surveillance Bot.</a:t>
            </a:r>
          </a:p>
          <a:p>
            <a:pPr marL="457200" indent="-457200">
              <a:buFont typeface="Arial"/>
              <a:buChar char="•"/>
            </a:pPr>
            <a:r>
              <a:rPr lang="en-US" sz="2600">
                <a:latin typeface="Arial"/>
                <a:ea typeface="+mn-lt"/>
                <a:cs typeface="Arial"/>
              </a:rPr>
              <a:t>As a stationary Surveillance Equipment.</a:t>
            </a:r>
          </a:p>
          <a:p>
            <a:pPr marL="457200" indent="-457200">
              <a:buFont typeface="Arial"/>
              <a:buChar char="•"/>
            </a:pPr>
            <a:endParaRPr lang="en-US" sz="2600">
              <a:latin typeface="Arial"/>
              <a:ea typeface="+mn-lt"/>
              <a:cs typeface="Arial"/>
            </a:endParaRPr>
          </a:p>
          <a:p>
            <a:r>
              <a:rPr lang="en-US" sz="2600">
                <a:latin typeface="Arial"/>
                <a:ea typeface="+mn-lt"/>
                <a:cs typeface="Arial"/>
              </a:rPr>
              <a:t>With the help of IOT, We can improve the efficiency of the bot. </a:t>
            </a:r>
          </a:p>
          <a:p>
            <a:pPr marL="457200" indent="-457200">
              <a:buFont typeface="Arial"/>
              <a:buChar char="•"/>
            </a:pPr>
            <a:r>
              <a:rPr lang="en-US" sz="2600">
                <a:latin typeface="Arial"/>
                <a:ea typeface="+mn-lt"/>
                <a:cs typeface="Arial"/>
              </a:rPr>
              <a:t>Monitor it from another place.</a:t>
            </a:r>
            <a:endParaRPr lang="en-US"/>
          </a:p>
          <a:p>
            <a:pPr marL="457200" indent="-457200">
              <a:buFont typeface="Arial"/>
              <a:buChar char="•"/>
            </a:pPr>
            <a:r>
              <a:rPr lang="en-US" sz="2600">
                <a:latin typeface="Arial"/>
                <a:ea typeface="+mn-lt"/>
                <a:cs typeface="Arial"/>
              </a:rPr>
              <a:t>Get live Video Stream.</a:t>
            </a:r>
          </a:p>
          <a:p>
            <a:pPr marL="457200" indent="-457200">
              <a:buFont typeface="Arial"/>
              <a:buChar char="•"/>
            </a:pPr>
            <a:r>
              <a:rPr lang="en-US" sz="2600">
                <a:latin typeface="Arial"/>
                <a:ea typeface="+mn-lt"/>
                <a:cs typeface="Arial"/>
              </a:rPr>
              <a:t>Get the location of the issue site.</a:t>
            </a:r>
          </a:p>
          <a:p>
            <a:pPr marL="457200" indent="-457200">
              <a:buFont typeface="Arial"/>
              <a:buChar char="•"/>
            </a:pPr>
            <a:r>
              <a:rPr lang="en-US" sz="2600">
                <a:latin typeface="Arial"/>
                <a:ea typeface="+mn-lt"/>
                <a:cs typeface="Arial"/>
              </a:rPr>
              <a:t>Alert for Rescue Operations.</a:t>
            </a:r>
          </a:p>
          <a:p>
            <a:pPr marL="457200" indent="-457200">
              <a:buFont typeface="Arial"/>
              <a:buChar char="•"/>
            </a:pPr>
            <a:endParaRPr lang="en-US" sz="2600">
              <a:latin typeface="Arial"/>
              <a:ea typeface="+mn-lt"/>
              <a:cs typeface="Arial"/>
            </a:endParaRPr>
          </a:p>
          <a:p>
            <a:r>
              <a:rPr lang="en-US" sz="2600">
                <a:latin typeface="Arial"/>
                <a:ea typeface="+mn-lt"/>
                <a:cs typeface="Arial"/>
              </a:rPr>
              <a:t>So, with the help of our project, We can closely monitor the mine 24/7 and avoid any disaster.</a:t>
            </a:r>
          </a:p>
          <a:p>
            <a:pPr marL="457200" indent="-457200">
              <a:buFont typeface="Arial"/>
              <a:buChar char="•"/>
            </a:pPr>
            <a:endParaRPr lang="en-US" sz="2400">
              <a:latin typeface="Arial"/>
              <a:ea typeface="+mn-lt"/>
              <a:cs typeface="Arial"/>
            </a:endParaRPr>
          </a:p>
        </p:txBody>
      </p:sp>
    </p:spTree>
    <p:extLst>
      <p:ext uri="{BB962C8B-B14F-4D97-AF65-F5344CB8AC3E}">
        <p14:creationId xmlns:p14="http://schemas.microsoft.com/office/powerpoint/2010/main" val="1554579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0BD78E-E498-4A1B-99B3-730213429547}"/>
              </a:ext>
            </a:extLst>
          </p:cNvPr>
          <p:cNvSpPr txBox="1"/>
          <p:nvPr/>
        </p:nvSpPr>
        <p:spPr>
          <a:xfrm>
            <a:off x="477981" y="1122363"/>
            <a:ext cx="4023360"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a:latin typeface="+mj-lt"/>
                <a:ea typeface="+mj-ea"/>
                <a:cs typeface="+mj-cs"/>
              </a:rPr>
              <a:t>THANK YOU</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Smiling Face with No Fill">
            <a:extLst>
              <a:ext uri="{FF2B5EF4-FFF2-40B4-BE49-F238E27FC236}">
                <a16:creationId xmlns:a16="http://schemas.microsoft.com/office/drawing/2014/main" id="{D294F132-67AE-443D-A481-5925FBB37F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323330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Rectangle 45">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64A9388-6C04-4BF9-956E-3BDD0C9D1AA7}"/>
              </a:ext>
            </a:extLst>
          </p:cNvPr>
          <p:cNvSpPr txBox="1"/>
          <p:nvPr/>
        </p:nvSpPr>
        <p:spPr>
          <a:xfrm>
            <a:off x="841248" y="426720"/>
            <a:ext cx="10506456" cy="191914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000" b="1">
                <a:solidFill>
                  <a:srgbClr val="7030A0"/>
                </a:solidFill>
                <a:latin typeface="Times New Roman"/>
                <a:ea typeface="+mj-ea"/>
                <a:cs typeface="Times New Roman"/>
              </a:rPr>
              <a:t>Aim:</a:t>
            </a:r>
          </a:p>
        </p:txBody>
      </p:sp>
      <p:sp>
        <p:nvSpPr>
          <p:cNvPr id="48" name="Rectangle 47">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5F89F1E-1B07-4315-B539-8032CC3D49C5}"/>
              </a:ext>
            </a:extLst>
          </p:cNvPr>
          <p:cNvSpPr txBox="1"/>
          <p:nvPr/>
        </p:nvSpPr>
        <p:spPr>
          <a:xfrm>
            <a:off x="862124" y="3337269"/>
            <a:ext cx="10812217" cy="28848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pPr>
            <a:r>
              <a:rPr lang="en-US" sz="2000"/>
              <a:t> </a:t>
            </a:r>
            <a:r>
              <a:rPr lang="en-US" sz="2400"/>
              <a:t>The aim of our project is to tackle the problem of coal mine accidents which results in the death of several people every year. Most of the accidents are due to fire or gas and lack of a proper surveillance or rescue system. By implementing a Coal Mine Surveillance bot, which can move around unmanned in the mine and detect the temperature level, fires we can prevent major accidents. We can even use the bot to detect any human presence at the restricted area.</a:t>
            </a:r>
            <a:endParaRPr lang="en-US"/>
          </a:p>
        </p:txBody>
      </p:sp>
    </p:spTree>
    <p:extLst>
      <p:ext uri="{BB962C8B-B14F-4D97-AF65-F5344CB8AC3E}">
        <p14:creationId xmlns:p14="http://schemas.microsoft.com/office/powerpoint/2010/main" val="374476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Rectangle 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13">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Electronics protoboard">
            <a:extLst>
              <a:ext uri="{FF2B5EF4-FFF2-40B4-BE49-F238E27FC236}">
                <a16:creationId xmlns:a16="http://schemas.microsoft.com/office/drawing/2014/main" id="{C05EE6AD-587F-4A4F-80E5-6D72CCDF2EE3}"/>
              </a:ext>
            </a:extLst>
          </p:cNvPr>
          <p:cNvPicPr>
            <a:picLocks noChangeAspect="1"/>
          </p:cNvPicPr>
          <p:nvPr/>
        </p:nvPicPr>
        <p:blipFill rotWithShape="1">
          <a:blip r:embed="rId2"/>
          <a:srcRect r="34713" b="-3"/>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3" name="Rectangle 15">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7">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57865D7-719F-4B49-98B0-58802745746B}"/>
              </a:ext>
            </a:extLst>
          </p:cNvPr>
          <p:cNvSpPr txBox="1"/>
          <p:nvPr/>
        </p:nvSpPr>
        <p:spPr>
          <a:xfrm>
            <a:off x="7130302" y="2348820"/>
            <a:ext cx="4742617" cy="37173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10000"/>
              </a:lnSpc>
              <a:spcAft>
                <a:spcPts val="600"/>
              </a:spcAft>
              <a:buFont typeface="Arial"/>
              <a:buChar char="•"/>
            </a:pPr>
            <a:r>
              <a:rPr lang="en-US" sz="2000"/>
              <a:t>Arduino Uno</a:t>
            </a:r>
            <a:endParaRPr lang="en-US" sz="1700"/>
          </a:p>
          <a:p>
            <a:pPr marL="285750" indent="-228600">
              <a:lnSpc>
                <a:spcPct val="110000"/>
              </a:lnSpc>
              <a:spcAft>
                <a:spcPts val="600"/>
              </a:spcAft>
              <a:buFont typeface="Arial" panose="020B0604020202020204" pitchFamily="34" charset="0"/>
              <a:buChar char="•"/>
            </a:pPr>
            <a:r>
              <a:rPr lang="en-US" sz="2000"/>
              <a:t>Breadboard</a:t>
            </a:r>
          </a:p>
          <a:p>
            <a:pPr marL="285750" indent="-228600">
              <a:lnSpc>
                <a:spcPct val="110000"/>
              </a:lnSpc>
              <a:spcAft>
                <a:spcPts val="600"/>
              </a:spcAft>
              <a:buFont typeface="Arial" panose="020B0604020202020204" pitchFamily="34" charset="0"/>
              <a:buChar char="•"/>
            </a:pPr>
            <a:r>
              <a:rPr lang="en-US" sz="2000"/>
              <a:t>16*2 LCD display</a:t>
            </a:r>
          </a:p>
          <a:p>
            <a:pPr marL="285750" indent="-228600">
              <a:lnSpc>
                <a:spcPct val="110000"/>
              </a:lnSpc>
              <a:spcAft>
                <a:spcPts val="600"/>
              </a:spcAft>
              <a:buFont typeface="Arial" panose="020B0604020202020204" pitchFamily="34" charset="0"/>
              <a:buChar char="•"/>
            </a:pPr>
            <a:r>
              <a:rPr lang="en-US" sz="2000"/>
              <a:t>Temperature Sensor</a:t>
            </a:r>
          </a:p>
          <a:p>
            <a:pPr marL="285750" indent="-228600">
              <a:lnSpc>
                <a:spcPct val="110000"/>
              </a:lnSpc>
              <a:spcAft>
                <a:spcPts val="600"/>
              </a:spcAft>
              <a:buFont typeface="Arial" panose="020B0604020202020204" pitchFamily="34" charset="0"/>
              <a:buChar char="•"/>
            </a:pPr>
            <a:r>
              <a:rPr lang="en-US" sz="2000"/>
              <a:t>Gas sensor</a:t>
            </a:r>
          </a:p>
          <a:p>
            <a:pPr marL="285750" indent="-228600">
              <a:lnSpc>
                <a:spcPct val="110000"/>
              </a:lnSpc>
              <a:spcAft>
                <a:spcPts val="600"/>
              </a:spcAft>
              <a:buFont typeface="Arial" panose="020B0604020202020204" pitchFamily="34" charset="0"/>
              <a:buChar char="•"/>
            </a:pPr>
            <a:r>
              <a:rPr lang="en-US" sz="2000"/>
              <a:t>Ultrasonic Sensor</a:t>
            </a:r>
          </a:p>
          <a:p>
            <a:pPr marL="285750" indent="-228600">
              <a:lnSpc>
                <a:spcPct val="110000"/>
              </a:lnSpc>
              <a:spcAft>
                <a:spcPts val="600"/>
              </a:spcAft>
              <a:buFont typeface="Arial" panose="020B0604020202020204" pitchFamily="34" charset="0"/>
              <a:buChar char="•"/>
            </a:pPr>
            <a:r>
              <a:rPr lang="en-US" sz="2000"/>
              <a:t>PIR Sensor (Passive Infrared Sensor ) </a:t>
            </a:r>
          </a:p>
          <a:p>
            <a:pPr marL="285750" indent="-228600">
              <a:lnSpc>
                <a:spcPct val="110000"/>
              </a:lnSpc>
              <a:spcAft>
                <a:spcPts val="600"/>
              </a:spcAft>
              <a:buFont typeface="Arial" panose="020B0604020202020204" pitchFamily="34" charset="0"/>
              <a:buChar char="•"/>
            </a:pPr>
            <a:r>
              <a:rPr lang="en-US" sz="2000"/>
              <a:t>Piezo Buzzer</a:t>
            </a:r>
          </a:p>
          <a:p>
            <a:pPr marL="285750" indent="-228600">
              <a:lnSpc>
                <a:spcPct val="110000"/>
              </a:lnSpc>
              <a:spcAft>
                <a:spcPts val="600"/>
              </a:spcAft>
              <a:buFont typeface="Arial" panose="020B0604020202020204" pitchFamily="34" charset="0"/>
              <a:buChar char="•"/>
            </a:pPr>
            <a:r>
              <a:rPr lang="en-US" sz="2000"/>
              <a:t>Hobby Gear Motor</a:t>
            </a:r>
          </a:p>
          <a:p>
            <a:pPr marL="285750" indent="-228600">
              <a:lnSpc>
                <a:spcPct val="110000"/>
              </a:lnSpc>
              <a:spcAft>
                <a:spcPts val="600"/>
              </a:spcAft>
              <a:buFont typeface="Arial" panose="020B0604020202020204" pitchFamily="34" charset="0"/>
              <a:buChar char="•"/>
            </a:pPr>
            <a:r>
              <a:rPr lang="en-US" sz="2000"/>
              <a:t>H – Bridge motor driver</a:t>
            </a:r>
          </a:p>
          <a:p>
            <a:pPr marL="285750" indent="-228600">
              <a:lnSpc>
                <a:spcPct val="110000"/>
              </a:lnSpc>
              <a:spcAft>
                <a:spcPts val="600"/>
              </a:spcAft>
              <a:buFont typeface="Arial" panose="020B0604020202020204" pitchFamily="34" charset="0"/>
              <a:buChar char="•"/>
            </a:pPr>
            <a:endParaRPr lang="en-US" sz="1700"/>
          </a:p>
        </p:txBody>
      </p:sp>
      <p:sp>
        <p:nvSpPr>
          <p:cNvPr id="3" name="TextBox 2">
            <a:extLst>
              <a:ext uri="{FF2B5EF4-FFF2-40B4-BE49-F238E27FC236}">
                <a16:creationId xmlns:a16="http://schemas.microsoft.com/office/drawing/2014/main" id="{B4CFE948-21ED-46FF-A9DA-6B328DF87234}"/>
              </a:ext>
            </a:extLst>
          </p:cNvPr>
          <p:cNvSpPr txBox="1"/>
          <p:nvPr/>
        </p:nvSpPr>
        <p:spPr>
          <a:xfrm>
            <a:off x="7250483" y="1425879"/>
            <a:ext cx="39540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7030A0"/>
                </a:solidFill>
                <a:latin typeface="Times New Roman"/>
                <a:cs typeface="Times New Roman"/>
              </a:rPr>
              <a:t>Components Used:</a:t>
            </a:r>
          </a:p>
        </p:txBody>
      </p:sp>
    </p:spTree>
    <p:extLst>
      <p:ext uri="{BB962C8B-B14F-4D97-AF65-F5344CB8AC3E}">
        <p14:creationId xmlns:p14="http://schemas.microsoft.com/office/powerpoint/2010/main" val="334088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BFFA34-D7C8-4773-91D5-E272FA6AB26E}"/>
              </a:ext>
            </a:extLst>
          </p:cNvPr>
          <p:cNvSpPr txBox="1"/>
          <p:nvPr/>
        </p:nvSpPr>
        <p:spPr>
          <a:xfrm>
            <a:off x="4397549" y="243084"/>
            <a:ext cx="353651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7030A0"/>
                </a:solidFill>
                <a:latin typeface="Times New Roman"/>
                <a:cs typeface="Times New Roman"/>
              </a:rPr>
              <a:t>Arduino UNO</a:t>
            </a:r>
          </a:p>
        </p:txBody>
      </p:sp>
      <p:sp>
        <p:nvSpPr>
          <p:cNvPr id="4" name="TextBox 3">
            <a:extLst>
              <a:ext uri="{FF2B5EF4-FFF2-40B4-BE49-F238E27FC236}">
                <a16:creationId xmlns:a16="http://schemas.microsoft.com/office/drawing/2014/main" id="{3AE8B84B-AEEA-48AA-9549-06C06179DAD0}"/>
              </a:ext>
            </a:extLst>
          </p:cNvPr>
          <p:cNvSpPr txBox="1"/>
          <p:nvPr/>
        </p:nvSpPr>
        <p:spPr>
          <a:xfrm>
            <a:off x="256784" y="1008346"/>
            <a:ext cx="115949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solidFill>
                  <a:srgbClr val="202124"/>
                </a:solidFill>
                <a:latin typeface="arial"/>
                <a:cs typeface="arial"/>
              </a:rPr>
              <a:t>The Arduino Uno is an open-source microcontroller board based on the Microchip ATmega328P microcontroller and developed by Arduino.cc. The word "uno" means "one" in Italian and was chosen to mark the initial release of Arduino Software.</a:t>
            </a:r>
            <a:endParaRPr lang="en-US" sz="2400"/>
          </a:p>
        </p:txBody>
      </p:sp>
      <p:pic>
        <p:nvPicPr>
          <p:cNvPr id="5" name="Picture 5" descr="A picture containing text, electronics, circuit&#10;&#10;Description automatically generated">
            <a:extLst>
              <a:ext uri="{FF2B5EF4-FFF2-40B4-BE49-F238E27FC236}">
                <a16:creationId xmlns:a16="http://schemas.microsoft.com/office/drawing/2014/main" id="{D8B8B14C-CA88-484B-A632-85725BE75C49}"/>
              </a:ext>
            </a:extLst>
          </p:cNvPr>
          <p:cNvPicPr>
            <a:picLocks noChangeAspect="1"/>
          </p:cNvPicPr>
          <p:nvPr/>
        </p:nvPicPr>
        <p:blipFill>
          <a:blip r:embed="rId2"/>
          <a:stretch>
            <a:fillRect/>
          </a:stretch>
        </p:blipFill>
        <p:spPr>
          <a:xfrm>
            <a:off x="2960318" y="2574533"/>
            <a:ext cx="5999967" cy="3859234"/>
          </a:xfrm>
          <a:prstGeom prst="rect">
            <a:avLst/>
          </a:prstGeom>
        </p:spPr>
      </p:pic>
    </p:spTree>
    <p:extLst>
      <p:ext uri="{BB962C8B-B14F-4D97-AF65-F5344CB8AC3E}">
        <p14:creationId xmlns:p14="http://schemas.microsoft.com/office/powerpoint/2010/main" val="1285893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4A0ACA-B618-4E42-AB8E-F2D412C912A4}"/>
              </a:ext>
            </a:extLst>
          </p:cNvPr>
          <p:cNvSpPr txBox="1"/>
          <p:nvPr/>
        </p:nvSpPr>
        <p:spPr>
          <a:xfrm>
            <a:off x="3116893" y="42379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9D925494-8EDB-400B-B230-A3055E15B882}"/>
              </a:ext>
            </a:extLst>
          </p:cNvPr>
          <p:cNvSpPr txBox="1"/>
          <p:nvPr/>
        </p:nvSpPr>
        <p:spPr>
          <a:xfrm>
            <a:off x="3419607" y="361168"/>
            <a:ext cx="634443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7030A0"/>
                </a:solidFill>
                <a:latin typeface="Times New Roman"/>
                <a:cs typeface="Times New Roman"/>
              </a:rPr>
              <a:t>Temperature Sensor</a:t>
            </a:r>
          </a:p>
        </p:txBody>
      </p:sp>
      <p:sp>
        <p:nvSpPr>
          <p:cNvPr id="4" name="TextBox 3">
            <a:extLst>
              <a:ext uri="{FF2B5EF4-FFF2-40B4-BE49-F238E27FC236}">
                <a16:creationId xmlns:a16="http://schemas.microsoft.com/office/drawing/2014/main" id="{E24648EE-E5B3-453D-9481-9D41D9EBD852}"/>
              </a:ext>
            </a:extLst>
          </p:cNvPr>
          <p:cNvSpPr txBox="1"/>
          <p:nvPr/>
        </p:nvSpPr>
        <p:spPr>
          <a:xfrm>
            <a:off x="486428" y="1248427"/>
            <a:ext cx="112400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solidFill>
                  <a:srgbClr val="202124"/>
                </a:solidFill>
                <a:latin typeface="arial"/>
                <a:cs typeface="arial"/>
              </a:rPr>
              <a:t>A temperature sensor is a device used to measure temperature. There are different types of temperature sensors available, and they each use different technologies and principles to take the temperature measurement.</a:t>
            </a:r>
            <a:endParaRPr lang="en-US" sz="2400"/>
          </a:p>
        </p:txBody>
      </p:sp>
      <p:pic>
        <p:nvPicPr>
          <p:cNvPr id="1026" name="Picture 2" descr="TMP36 Temperature Sensor Pinout, Features, Equivalent, Circuit &amp;amp; Datasheet">
            <a:extLst>
              <a:ext uri="{FF2B5EF4-FFF2-40B4-BE49-F238E27FC236}">
                <a16:creationId xmlns:a16="http://schemas.microsoft.com/office/drawing/2014/main" id="{DEA450CD-1218-4331-BEB4-0412C98D34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153" y="2997460"/>
            <a:ext cx="1987769" cy="31804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7AE293-595C-4DF7-8240-D8BC1747D169}"/>
              </a:ext>
            </a:extLst>
          </p:cNvPr>
          <p:cNvSpPr txBox="1"/>
          <p:nvPr/>
        </p:nvSpPr>
        <p:spPr>
          <a:xfrm>
            <a:off x="491789" y="3426091"/>
            <a:ext cx="8395032" cy="156966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latin typeface="Arial"/>
                <a:cs typeface="Arial"/>
              </a:rPr>
              <a:t>Vs pin is connected to voltage supply. </a:t>
            </a:r>
          </a:p>
          <a:p>
            <a:pPr marL="285750" indent="-285750">
              <a:buFont typeface="Arial" panose="020B0604020202020204" pitchFamily="34" charset="0"/>
              <a:buChar char="•"/>
            </a:pPr>
            <a:r>
              <a:rPr lang="en-US" sz="2400">
                <a:latin typeface="Arial"/>
                <a:cs typeface="Arial"/>
              </a:rPr>
              <a:t>Vout pin is signal pin, it should be connected to Arduino.</a:t>
            </a:r>
          </a:p>
          <a:p>
            <a:pPr marL="285750" indent="-285750">
              <a:buFont typeface="Arial" panose="020B0604020202020204" pitchFamily="34" charset="0"/>
              <a:buChar char="•"/>
            </a:pPr>
            <a:r>
              <a:rPr lang="en-US" sz="2400">
                <a:latin typeface="Arial"/>
                <a:cs typeface="Arial"/>
              </a:rPr>
              <a:t>Ground pin should be grounded.</a:t>
            </a:r>
          </a:p>
          <a:p>
            <a:pPr marL="285750" indent="-285750">
              <a:buFont typeface="Arial" panose="020B0604020202020204" pitchFamily="34" charset="0"/>
              <a:buChar char="•"/>
            </a:pPr>
            <a:endParaRPr lang="en-IN" sz="2400">
              <a:latin typeface="Arial"/>
              <a:cs typeface="Arial"/>
            </a:endParaRPr>
          </a:p>
        </p:txBody>
      </p:sp>
    </p:spTree>
    <p:extLst>
      <p:ext uri="{BB962C8B-B14F-4D97-AF65-F5344CB8AC3E}">
        <p14:creationId xmlns:p14="http://schemas.microsoft.com/office/powerpoint/2010/main" val="232304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095D5C-7B50-414F-9890-A51B7325500E}"/>
              </a:ext>
            </a:extLst>
          </p:cNvPr>
          <p:cNvSpPr txBox="1"/>
          <p:nvPr/>
        </p:nvSpPr>
        <p:spPr>
          <a:xfrm>
            <a:off x="4400811" y="215030"/>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7030A0"/>
                </a:solidFill>
                <a:latin typeface="Times New Roman"/>
                <a:cs typeface="Times New Roman"/>
              </a:rPr>
              <a:t>Gas Sensor</a:t>
            </a:r>
          </a:p>
        </p:txBody>
      </p:sp>
      <p:sp>
        <p:nvSpPr>
          <p:cNvPr id="3" name="TextBox 2">
            <a:extLst>
              <a:ext uri="{FF2B5EF4-FFF2-40B4-BE49-F238E27FC236}">
                <a16:creationId xmlns:a16="http://schemas.microsoft.com/office/drawing/2014/main" id="{9E25A2B7-3D7F-459D-9707-71806C97C691}"/>
              </a:ext>
            </a:extLst>
          </p:cNvPr>
          <p:cNvSpPr txBox="1"/>
          <p:nvPr/>
        </p:nvSpPr>
        <p:spPr>
          <a:xfrm>
            <a:off x="361167" y="1070976"/>
            <a:ext cx="1137572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400">
                <a:solidFill>
                  <a:srgbClr val="202124"/>
                </a:solidFill>
                <a:latin typeface="arial"/>
                <a:cs typeface="arial"/>
              </a:rPr>
              <a:t>Gas sensors (also known as gas detectors) are electronic devices that detect and identify different types of gasses.</a:t>
            </a:r>
            <a:endParaRPr lang="en-US">
              <a:solidFill>
                <a:srgbClr val="000000"/>
              </a:solidFill>
              <a:latin typeface="Avenir Next LT Pro"/>
              <a:cs typeface="arial"/>
            </a:endParaRPr>
          </a:p>
          <a:p>
            <a:pPr marL="342900" indent="-342900" algn="just">
              <a:buFont typeface="Arial"/>
              <a:buChar char="•"/>
            </a:pPr>
            <a:r>
              <a:rPr lang="en-US" sz="2400">
                <a:solidFill>
                  <a:srgbClr val="202124"/>
                </a:solidFill>
                <a:latin typeface="arial"/>
                <a:cs typeface="arial"/>
              </a:rPr>
              <a:t>This type of sensor employs a chemiresistor which comes in contact and reacts with target gasses. </a:t>
            </a:r>
            <a:endParaRPr lang="en-US">
              <a:solidFill>
                <a:srgbClr val="000000"/>
              </a:solidFill>
              <a:latin typeface="Avenir Next LT Pro"/>
              <a:cs typeface="arial"/>
            </a:endParaRPr>
          </a:p>
          <a:p>
            <a:pPr marL="342900" indent="-342900" algn="just">
              <a:buFont typeface="Arial"/>
              <a:buChar char="•"/>
            </a:pPr>
            <a:r>
              <a:rPr lang="en-US" sz="2400">
                <a:solidFill>
                  <a:srgbClr val="202124"/>
                </a:solidFill>
                <a:latin typeface="arial"/>
                <a:cs typeface="arial"/>
              </a:rPr>
              <a:t>In our case we use </a:t>
            </a:r>
            <a:r>
              <a:rPr lang="en-US" sz="2400">
                <a:solidFill>
                  <a:srgbClr val="202124"/>
                </a:solidFill>
                <a:latin typeface="Arial"/>
                <a:cs typeface="Arial"/>
              </a:rPr>
              <a:t>MQ2 sensor which helps to detect gases like Methane, Butane, LPG, Smoke.</a:t>
            </a:r>
            <a:endParaRPr lang="en-US"/>
          </a:p>
        </p:txBody>
      </p:sp>
      <p:pic>
        <p:nvPicPr>
          <p:cNvPr id="6" name="Picture 5">
            <a:extLst>
              <a:ext uri="{FF2B5EF4-FFF2-40B4-BE49-F238E27FC236}">
                <a16:creationId xmlns:a16="http://schemas.microsoft.com/office/drawing/2014/main" id="{6552015D-3B8E-4390-B057-83CDD305D23B}"/>
              </a:ext>
            </a:extLst>
          </p:cNvPr>
          <p:cNvPicPr>
            <a:picLocks noChangeAspect="1"/>
          </p:cNvPicPr>
          <p:nvPr/>
        </p:nvPicPr>
        <p:blipFill>
          <a:blip r:embed="rId2"/>
          <a:stretch>
            <a:fillRect/>
          </a:stretch>
        </p:blipFill>
        <p:spPr>
          <a:xfrm>
            <a:off x="5944497" y="3870566"/>
            <a:ext cx="4455354" cy="2391328"/>
          </a:xfrm>
          <a:prstGeom prst="rect">
            <a:avLst/>
          </a:prstGeom>
        </p:spPr>
      </p:pic>
      <p:pic>
        <p:nvPicPr>
          <p:cNvPr id="4" name="Picture 4" descr="A picture containing indoor, kitchenware&#10;&#10;Description automatically generated">
            <a:extLst>
              <a:ext uri="{FF2B5EF4-FFF2-40B4-BE49-F238E27FC236}">
                <a16:creationId xmlns:a16="http://schemas.microsoft.com/office/drawing/2014/main" id="{A26A7D1E-6EEE-4D6B-96A2-6CC683CC3812}"/>
              </a:ext>
            </a:extLst>
          </p:cNvPr>
          <p:cNvPicPr>
            <a:picLocks noChangeAspect="1"/>
          </p:cNvPicPr>
          <p:nvPr/>
        </p:nvPicPr>
        <p:blipFill>
          <a:blip r:embed="rId3"/>
          <a:stretch>
            <a:fillRect/>
          </a:stretch>
        </p:blipFill>
        <p:spPr>
          <a:xfrm>
            <a:off x="1610139" y="3875832"/>
            <a:ext cx="2743200" cy="2308948"/>
          </a:xfrm>
          <a:prstGeom prst="rect">
            <a:avLst/>
          </a:prstGeom>
        </p:spPr>
      </p:pic>
    </p:spTree>
    <p:extLst>
      <p:ext uri="{BB962C8B-B14F-4D97-AF65-F5344CB8AC3E}">
        <p14:creationId xmlns:p14="http://schemas.microsoft.com/office/powerpoint/2010/main" val="33278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FADD8-A6AC-4752-864E-874C1CAFCBAE}"/>
              </a:ext>
            </a:extLst>
          </p:cNvPr>
          <p:cNvSpPr txBox="1"/>
          <p:nvPr/>
        </p:nvSpPr>
        <p:spPr>
          <a:xfrm>
            <a:off x="4493672" y="266532"/>
            <a:ext cx="44028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7030A0"/>
                </a:solidFill>
                <a:latin typeface="Times New Roman"/>
                <a:cs typeface="Times New Roman"/>
              </a:rPr>
              <a:t>LDR Sensor</a:t>
            </a:r>
            <a:endParaRPr lang="en-US" sz="2800">
              <a:solidFill>
                <a:srgbClr val="000000"/>
              </a:solidFill>
              <a:latin typeface="Times New Roman"/>
              <a:cs typeface="Times New Roman"/>
            </a:endParaRPr>
          </a:p>
        </p:txBody>
      </p:sp>
      <p:sp>
        <p:nvSpPr>
          <p:cNvPr id="5" name="TextBox 4">
            <a:extLst>
              <a:ext uri="{FF2B5EF4-FFF2-40B4-BE49-F238E27FC236}">
                <a16:creationId xmlns:a16="http://schemas.microsoft.com/office/drawing/2014/main" id="{A2F88E6A-3FC0-41A9-AF98-9B274D39746D}"/>
              </a:ext>
            </a:extLst>
          </p:cNvPr>
          <p:cNvSpPr txBox="1"/>
          <p:nvPr/>
        </p:nvSpPr>
        <p:spPr>
          <a:xfrm>
            <a:off x="470517" y="1436896"/>
            <a:ext cx="11150353" cy="2215991"/>
          </a:xfrm>
          <a:prstGeom prst="rect">
            <a:avLst/>
          </a:prstGeom>
          <a:noFill/>
        </p:spPr>
        <p:txBody>
          <a:bodyPr wrap="square" rtlCol="0">
            <a:spAutoFit/>
          </a:bodyPr>
          <a:lstStyle/>
          <a:p>
            <a:pPr marL="285750" indent="-285750">
              <a:buFont typeface="Arial" panose="020B0604020202020204" pitchFamily="34" charset="0"/>
              <a:buChar char="•"/>
            </a:pPr>
            <a:r>
              <a:rPr lang="en-US" sz="2400" b="0" i="0">
                <a:solidFill>
                  <a:srgbClr val="303030"/>
                </a:solidFill>
                <a:effectLst/>
                <a:latin typeface="Arial" panose="020B0604020202020204" pitchFamily="34" charset="0"/>
                <a:cs typeface="Arial" panose="020B0604020202020204" pitchFamily="34" charset="0"/>
              </a:rPr>
              <a:t>A Light Dependent Resistor (LDR) is also called a photoresistor.</a:t>
            </a:r>
          </a:p>
          <a:p>
            <a:pPr marL="285750" indent="-285750">
              <a:buFont typeface="Arial" panose="020B0604020202020204" pitchFamily="34" charset="0"/>
              <a:buChar char="•"/>
            </a:pPr>
            <a:r>
              <a:rPr lang="en-US" sz="2400" b="0" i="0">
                <a:solidFill>
                  <a:srgbClr val="303030"/>
                </a:solidFill>
                <a:effectLst/>
                <a:latin typeface="Arial" panose="020B0604020202020204" pitchFamily="34" charset="0"/>
                <a:cs typeface="Arial" panose="020B0604020202020204" pitchFamily="34" charset="0"/>
              </a:rPr>
              <a:t>It is also called a photoconductor.</a:t>
            </a:r>
            <a:endParaRPr lang="en-US" sz="2400">
              <a:solidFill>
                <a:srgbClr val="30303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0" i="0">
                <a:solidFill>
                  <a:srgbClr val="303030"/>
                </a:solidFill>
                <a:effectLst/>
                <a:latin typeface="Arial" panose="020B0604020202020204" pitchFamily="34" charset="0"/>
                <a:cs typeface="Arial" panose="020B0604020202020204" pitchFamily="34" charset="0"/>
              </a:rPr>
              <a:t>It is basically a photocell that works on the principle of photoconductivity.</a:t>
            </a:r>
          </a:p>
          <a:p>
            <a:pPr marL="285750" indent="-285750">
              <a:buFont typeface="Arial" panose="020B0604020202020204" pitchFamily="34" charset="0"/>
              <a:buChar char="•"/>
            </a:pPr>
            <a:r>
              <a:rPr lang="en-US" sz="2400" b="0" i="0">
                <a:solidFill>
                  <a:srgbClr val="303030"/>
                </a:solidFill>
                <a:effectLst/>
                <a:latin typeface="Arial" panose="020B0604020202020204" pitchFamily="34" charset="0"/>
                <a:cs typeface="Arial" panose="020B0604020202020204" pitchFamily="34" charset="0"/>
              </a:rPr>
              <a:t>The passive component is basically a resistor whose resistance value decreases when the intensity of light decreases.</a:t>
            </a:r>
            <a:endParaRPr lang="en-US" sz="2400">
              <a:solidFill>
                <a:srgbClr val="303030"/>
              </a:solidFill>
              <a:latin typeface="Arial" panose="020B0604020202020204" pitchFamily="34" charset="0"/>
              <a:cs typeface="Arial" panose="020B0604020202020204" pitchFamily="34" charset="0"/>
            </a:endParaRPr>
          </a:p>
          <a:p>
            <a:endParaRPr lang="en-IN"/>
          </a:p>
        </p:txBody>
      </p:sp>
      <p:pic>
        <p:nvPicPr>
          <p:cNvPr id="7" name="Picture 6">
            <a:extLst>
              <a:ext uri="{FF2B5EF4-FFF2-40B4-BE49-F238E27FC236}">
                <a16:creationId xmlns:a16="http://schemas.microsoft.com/office/drawing/2014/main" id="{485B20DF-5353-4928-926F-C121D416E4F8}"/>
              </a:ext>
            </a:extLst>
          </p:cNvPr>
          <p:cNvPicPr>
            <a:picLocks noChangeAspect="1"/>
          </p:cNvPicPr>
          <p:nvPr/>
        </p:nvPicPr>
        <p:blipFill>
          <a:blip r:embed="rId2"/>
          <a:stretch>
            <a:fillRect/>
          </a:stretch>
        </p:blipFill>
        <p:spPr>
          <a:xfrm>
            <a:off x="7735097" y="4026247"/>
            <a:ext cx="1661419" cy="1821540"/>
          </a:xfrm>
          <a:prstGeom prst="rect">
            <a:avLst/>
          </a:prstGeom>
        </p:spPr>
      </p:pic>
      <p:pic>
        <p:nvPicPr>
          <p:cNvPr id="4" name="Picture 5">
            <a:extLst>
              <a:ext uri="{FF2B5EF4-FFF2-40B4-BE49-F238E27FC236}">
                <a16:creationId xmlns:a16="http://schemas.microsoft.com/office/drawing/2014/main" id="{58ABB8D5-05FA-4722-96BA-8FE73D63A009}"/>
              </a:ext>
            </a:extLst>
          </p:cNvPr>
          <p:cNvPicPr>
            <a:picLocks noChangeAspect="1"/>
          </p:cNvPicPr>
          <p:nvPr/>
        </p:nvPicPr>
        <p:blipFill>
          <a:blip r:embed="rId3"/>
          <a:stretch>
            <a:fillRect/>
          </a:stretch>
        </p:blipFill>
        <p:spPr>
          <a:xfrm>
            <a:off x="1919356" y="3769467"/>
            <a:ext cx="3461026" cy="2157239"/>
          </a:xfrm>
          <a:prstGeom prst="rect">
            <a:avLst/>
          </a:prstGeom>
        </p:spPr>
      </p:pic>
    </p:spTree>
    <p:extLst>
      <p:ext uri="{BB962C8B-B14F-4D97-AF65-F5344CB8AC3E}">
        <p14:creationId xmlns:p14="http://schemas.microsoft.com/office/powerpoint/2010/main" val="197047806"/>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1C2031"/>
      </a:dk2>
      <a:lt2>
        <a:srgbClr val="F0F3F1"/>
      </a:lt2>
      <a:accent1>
        <a:srgbClr val="DD3398"/>
      </a:accent1>
      <a:accent2>
        <a:srgbClr val="CA21CB"/>
      </a:accent2>
      <a:accent3>
        <a:srgbClr val="9433DD"/>
      </a:accent3>
      <a:accent4>
        <a:srgbClr val="4A31CF"/>
      </a:accent4>
      <a:accent5>
        <a:srgbClr val="335FDD"/>
      </a:accent5>
      <a:accent6>
        <a:srgbClr val="2194CB"/>
      </a:accent6>
      <a:hlink>
        <a:srgbClr val="3F4B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AccentBoxVTI</vt:lpstr>
      <vt:lpstr>19AIE114 Principles of Measurements and Sensors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2021-07-31T09:16:22Z</dcterms:created>
  <dcterms:modified xsi:type="dcterms:W3CDTF">2021-08-05T08:43:09Z</dcterms:modified>
</cp:coreProperties>
</file>